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8C6A0-6C86-4F1D-80DA-45D8FCD15258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8004D-D49B-414A-B8BB-A7339A8E8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9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D7C28-D5E2-484D-8EC7-7CAD8C566ED5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5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7320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769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D7C28-D5E2-484D-8EC7-7CAD8C566ED5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6498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0240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5799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D7C28-D5E2-484D-8EC7-7CAD8C566ED5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5076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714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979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63A8-2388-4EB6-BC98-FBE6F4CE37C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5431CA07-83B6-40A7-9D19-1CAFE43679A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63A8-2388-4EB6-BC98-FBE6F4CE37C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1CA07-83B6-40A7-9D19-1CAFE43679A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5431CA07-83B6-40A7-9D19-1CAFE43679A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63A8-2388-4EB6-BC98-FBE6F4CE37C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63A8-2388-4EB6-BC98-FBE6F4CE37C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5431CA07-83B6-40A7-9D19-1CAFE43679A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63A8-2388-4EB6-BC98-FBE6F4CE37C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5431CA07-83B6-40A7-9D19-1CAFE43679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C7F563A8-2388-4EB6-BC98-FBE6F4CE37C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1CA07-83B6-40A7-9D19-1CAFE43679A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63A8-2388-4EB6-BC98-FBE6F4CE37C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5431CA07-83B6-40A7-9D19-1CAFE43679A1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63A8-2388-4EB6-BC98-FBE6F4CE37C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5431CA07-83B6-40A7-9D19-1CAFE43679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63A8-2388-4EB6-BC98-FBE6F4CE37C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431CA07-83B6-40A7-9D19-1CAFE43679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5431CA07-83B6-40A7-9D19-1CAFE43679A1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63A8-2388-4EB6-BC98-FBE6F4CE37C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5431CA07-83B6-40A7-9D19-1CAFE43679A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C7F563A8-2388-4EB6-BC98-FBE6F4CE37C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C7F563A8-2388-4EB6-BC98-FBE6F4CE37C6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5431CA07-83B6-40A7-9D19-1CAFE43679A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microsoft.com/office/2007/relationships/media" Target="../media/media7.MP3"/><Relationship Id="rId18" Type="http://schemas.openxmlformats.org/officeDocument/2006/relationships/notesSlide" Target="../notesSlides/notesSlide1.xml"/><Relationship Id="rId26" Type="http://schemas.openxmlformats.org/officeDocument/2006/relationships/image" Target="../media/image12.png"/><Relationship Id="rId3" Type="http://schemas.microsoft.com/office/2007/relationships/media" Target="../media/media2.MP3"/><Relationship Id="rId21" Type="http://schemas.openxmlformats.org/officeDocument/2006/relationships/image" Target="../media/image7.png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17" Type="http://schemas.openxmlformats.org/officeDocument/2006/relationships/slideLayout" Target="../slideLayouts/slideLayout6.xml"/><Relationship Id="rId25" Type="http://schemas.openxmlformats.org/officeDocument/2006/relationships/image" Target="../media/image11.png"/><Relationship Id="rId2" Type="http://schemas.openxmlformats.org/officeDocument/2006/relationships/audio" Target="../media/media1.MP3"/><Relationship Id="rId16" Type="http://schemas.openxmlformats.org/officeDocument/2006/relationships/audio" Target="../media/media8.MP3"/><Relationship Id="rId20" Type="http://schemas.openxmlformats.org/officeDocument/2006/relationships/image" Target="../media/image6.png"/><Relationship Id="rId29" Type="http://schemas.openxmlformats.org/officeDocument/2006/relationships/image" Target="../media/image15.pn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24" Type="http://schemas.openxmlformats.org/officeDocument/2006/relationships/image" Target="../media/image10.png"/><Relationship Id="rId5" Type="http://schemas.microsoft.com/office/2007/relationships/media" Target="../media/media3.MP3"/><Relationship Id="rId15" Type="http://schemas.microsoft.com/office/2007/relationships/media" Target="../media/media8.MP3"/><Relationship Id="rId23" Type="http://schemas.openxmlformats.org/officeDocument/2006/relationships/image" Target="../media/image9.png"/><Relationship Id="rId28" Type="http://schemas.openxmlformats.org/officeDocument/2006/relationships/image" Target="../media/image14.jpg"/><Relationship Id="rId10" Type="http://schemas.openxmlformats.org/officeDocument/2006/relationships/audio" Target="../media/media5.MP3"/><Relationship Id="rId19" Type="http://schemas.openxmlformats.org/officeDocument/2006/relationships/image" Target="../media/image5.png"/><Relationship Id="rId31" Type="http://schemas.openxmlformats.org/officeDocument/2006/relationships/image" Target="../media/image17.png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audio" Target="../media/media7.MP3"/><Relationship Id="rId22" Type="http://schemas.openxmlformats.org/officeDocument/2006/relationships/image" Target="../media/image8.png"/><Relationship Id="rId27" Type="http://schemas.openxmlformats.org/officeDocument/2006/relationships/image" Target="../media/image13.jpeg"/><Relationship Id="rId30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MP3"/><Relationship Id="rId13" Type="http://schemas.openxmlformats.org/officeDocument/2006/relationships/slideLayout" Target="../slideLayouts/slideLayout6.xml"/><Relationship Id="rId18" Type="http://schemas.openxmlformats.org/officeDocument/2006/relationships/image" Target="../media/image22.png"/><Relationship Id="rId3" Type="http://schemas.microsoft.com/office/2007/relationships/media" Target="../media/media10.MP3"/><Relationship Id="rId21" Type="http://schemas.openxmlformats.org/officeDocument/2006/relationships/image" Target="../media/image25.png"/><Relationship Id="rId7" Type="http://schemas.microsoft.com/office/2007/relationships/media" Target="../media/media12.MP3"/><Relationship Id="rId12" Type="http://schemas.openxmlformats.org/officeDocument/2006/relationships/audio" Target="../media/media14.MP3"/><Relationship Id="rId17" Type="http://schemas.openxmlformats.org/officeDocument/2006/relationships/image" Target="../media/image21.png"/><Relationship Id="rId25" Type="http://schemas.openxmlformats.org/officeDocument/2006/relationships/image" Target="../media/image26.png"/><Relationship Id="rId2" Type="http://schemas.openxmlformats.org/officeDocument/2006/relationships/audio" Target="../media/media9.MP3"/><Relationship Id="rId16" Type="http://schemas.openxmlformats.org/officeDocument/2006/relationships/image" Target="../media/image14.jpg"/><Relationship Id="rId20" Type="http://schemas.openxmlformats.org/officeDocument/2006/relationships/image" Target="../media/image24.png"/><Relationship Id="rId1" Type="http://schemas.microsoft.com/office/2007/relationships/media" Target="../media/media9.MP3"/><Relationship Id="rId6" Type="http://schemas.openxmlformats.org/officeDocument/2006/relationships/audio" Target="../media/media11.MP3"/><Relationship Id="rId11" Type="http://schemas.microsoft.com/office/2007/relationships/media" Target="../media/media14.MP3"/><Relationship Id="rId24" Type="http://schemas.openxmlformats.org/officeDocument/2006/relationships/image" Target="../media/image13.jpeg"/><Relationship Id="rId5" Type="http://schemas.microsoft.com/office/2007/relationships/media" Target="../media/media11.MP3"/><Relationship Id="rId15" Type="http://schemas.openxmlformats.org/officeDocument/2006/relationships/image" Target="../media/image20.png"/><Relationship Id="rId23" Type="http://schemas.openxmlformats.org/officeDocument/2006/relationships/image" Target="../media/image16.png"/><Relationship Id="rId10" Type="http://schemas.openxmlformats.org/officeDocument/2006/relationships/audio" Target="../media/media13.MP3"/><Relationship Id="rId19" Type="http://schemas.openxmlformats.org/officeDocument/2006/relationships/image" Target="../media/image23.png"/><Relationship Id="rId4" Type="http://schemas.openxmlformats.org/officeDocument/2006/relationships/audio" Target="../media/media10.MP3"/><Relationship Id="rId9" Type="http://schemas.microsoft.com/office/2007/relationships/media" Target="../media/media13.MP3"/><Relationship Id="rId14" Type="http://schemas.openxmlformats.org/officeDocument/2006/relationships/notesSlide" Target="../notesSlides/notesSlide4.xml"/><Relationship Id="rId2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8.MP3"/><Relationship Id="rId13" Type="http://schemas.openxmlformats.org/officeDocument/2006/relationships/image" Target="../media/image16.png"/><Relationship Id="rId3" Type="http://schemas.microsoft.com/office/2007/relationships/media" Target="../media/media16.MP3"/><Relationship Id="rId7" Type="http://schemas.microsoft.com/office/2007/relationships/media" Target="../media/media18.MP3"/><Relationship Id="rId12" Type="http://schemas.openxmlformats.org/officeDocument/2006/relationships/image" Target="../media/image15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audio" Target="../media/media17.MP3"/><Relationship Id="rId11" Type="http://schemas.openxmlformats.org/officeDocument/2006/relationships/image" Target="../media/image14.jpg"/><Relationship Id="rId5" Type="http://schemas.microsoft.com/office/2007/relationships/media" Target="../media/media17.MP3"/><Relationship Id="rId10" Type="http://schemas.openxmlformats.org/officeDocument/2006/relationships/notesSlide" Target="../notesSlides/notesSlide5.xml"/><Relationship Id="rId4" Type="http://schemas.openxmlformats.org/officeDocument/2006/relationships/audio" Target="../media/media16.MP3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NORIMONO</a:t>
            </a:r>
            <a:endParaRPr lang="en-US" dirty="0"/>
          </a:p>
        </p:txBody>
      </p:sp>
      <p:pic>
        <p:nvPicPr>
          <p:cNvPr id="4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3721">
            <a:off x="3839458" y="2891037"/>
            <a:ext cx="3979393" cy="28850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199" y="3124200"/>
            <a:ext cx="3276597" cy="259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グループ化 22"/>
          <p:cNvGrpSpPr/>
          <p:nvPr/>
        </p:nvGrpSpPr>
        <p:grpSpPr>
          <a:xfrm>
            <a:off x="5358" y="157215"/>
            <a:ext cx="9121919" cy="456977"/>
            <a:chOff x="5358" y="157215"/>
            <a:chExt cx="9121919" cy="456977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8969" y="157215"/>
              <a:ext cx="818308" cy="456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8424" y="320390"/>
              <a:ext cx="3948956" cy="9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754" y="320331"/>
              <a:ext cx="3948956" cy="9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" y="320529"/>
              <a:ext cx="3948956" cy="9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3162" y="0"/>
            <a:ext cx="8947765" cy="1085600"/>
          </a:xfrm>
        </p:spPr>
        <p:txBody>
          <a:bodyPr>
            <a:normAutofit/>
          </a:bodyPr>
          <a:lstStyle/>
          <a:p>
            <a:r>
              <a:rPr lang="en-US" altLang="ja-JP" sz="2400" b="1" dirty="0" err="1">
                <a:solidFill>
                  <a:srgbClr val="CA735F"/>
                </a:solidFill>
                <a:latin typeface="+mn-lt"/>
              </a:rPr>
              <a:t>Struktur</a:t>
            </a:r>
            <a:r>
              <a:rPr lang="en-US" altLang="ja-JP" sz="2400" b="1" dirty="0">
                <a:solidFill>
                  <a:srgbClr val="CA735F"/>
                </a:solidFill>
                <a:latin typeface="+mn-lt"/>
              </a:rPr>
              <a:t> </a:t>
            </a:r>
            <a:r>
              <a:rPr lang="id-ID" altLang="ja-JP" sz="2400" b="1" dirty="0" smtClean="0">
                <a:solidFill>
                  <a:srgbClr val="CA735F"/>
                </a:solidFill>
                <a:latin typeface="+mn-lt"/>
              </a:rPr>
              <a:t>:</a:t>
            </a:r>
            <a:r>
              <a:rPr lang="en-US" altLang="ja-JP" sz="2400" b="1" dirty="0" smtClean="0">
                <a:solidFill>
                  <a:srgbClr val="CA735F"/>
                </a:solidFill>
                <a:latin typeface="+mn-lt"/>
              </a:rPr>
              <a:t> </a:t>
            </a:r>
            <a:r>
              <a:rPr lang="id-ID" altLang="ja-JP" sz="2400" b="1" dirty="0" smtClean="0">
                <a:solidFill>
                  <a:srgbClr val="CA735F"/>
                </a:solidFill>
                <a:latin typeface="+mn-lt"/>
              </a:rPr>
              <a:t>Verba </a:t>
            </a:r>
            <a:r>
              <a:rPr lang="id-ID" altLang="ja-JP" sz="2400" b="1" dirty="0">
                <a:solidFill>
                  <a:srgbClr val="CA735F"/>
                </a:solidFill>
                <a:latin typeface="+mn-lt"/>
              </a:rPr>
              <a:t>“pergi”, “datang”, dan “pulang</a:t>
            </a:r>
            <a:r>
              <a:rPr lang="id-ID" altLang="ja-JP" sz="2400" b="1" dirty="0" smtClean="0">
                <a:solidFill>
                  <a:srgbClr val="CA735F"/>
                </a:solidFill>
                <a:latin typeface="+mn-lt"/>
              </a:rPr>
              <a:t>”</a:t>
            </a:r>
            <a:r>
              <a:rPr lang="en-US" altLang="ja-JP" sz="2400" b="1" dirty="0" smtClean="0">
                <a:solidFill>
                  <a:srgbClr val="CA735F"/>
                </a:solidFill>
                <a:latin typeface="+mn-lt"/>
              </a:rPr>
              <a:t/>
            </a:r>
            <a:br>
              <a:rPr lang="en-US" altLang="ja-JP" sz="2400" b="1" dirty="0" smtClean="0">
                <a:solidFill>
                  <a:srgbClr val="CA735F"/>
                </a:solidFill>
                <a:latin typeface="+mn-lt"/>
              </a:rPr>
            </a:br>
            <a:r>
              <a:rPr lang="en-US" altLang="ja-JP" sz="2400" b="1" dirty="0" err="1" smtClean="0">
                <a:solidFill>
                  <a:srgbClr val="CA735F"/>
                </a:solidFill>
                <a:latin typeface="+mn-lt"/>
              </a:rPr>
              <a:t>terjemahkan</a:t>
            </a:r>
            <a:r>
              <a:rPr lang="en-US" altLang="ja-JP" sz="3400" b="1" dirty="0">
                <a:solidFill>
                  <a:srgbClr val="CA735F"/>
                </a:solidFill>
                <a:latin typeface="+mn-lt"/>
              </a:rPr>
              <a:t> </a:t>
            </a:r>
            <a:endParaRPr lang="ja-JP" altLang="ja-JP" sz="3400" b="1" dirty="0">
              <a:solidFill>
                <a:srgbClr val="CA735F"/>
              </a:solidFill>
              <a:latin typeface="+mn-lt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50" y="1828778"/>
            <a:ext cx="8856983" cy="4470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030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885" y="731423"/>
            <a:ext cx="1542310" cy="111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927" y="2461111"/>
            <a:ext cx="1800000" cy="1432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429" y="2463839"/>
            <a:ext cx="1800000" cy="142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98" y="4822048"/>
            <a:ext cx="1800000" cy="1429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978" y="4739404"/>
            <a:ext cx="1800000" cy="1468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881" y="4782837"/>
            <a:ext cx="1800000" cy="139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72" y="4761323"/>
            <a:ext cx="1800000" cy="1417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97" y="2463894"/>
            <a:ext cx="1800000" cy="142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角丸四角形 43"/>
          <p:cNvSpPr/>
          <p:nvPr/>
        </p:nvSpPr>
        <p:spPr>
          <a:xfrm>
            <a:off x="5356969" y="4348117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6</a:t>
            </a:r>
            <a:endParaRPr kumimoji="1" lang="ja-JP" altLang="en-US" sz="2400" dirty="0"/>
          </a:p>
        </p:txBody>
      </p:sp>
      <p:sp>
        <p:nvSpPr>
          <p:cNvPr id="15" name="角丸四角形 14"/>
          <p:cNvSpPr/>
          <p:nvPr/>
        </p:nvSpPr>
        <p:spPr>
          <a:xfrm>
            <a:off x="1036965" y="2034675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1</a:t>
            </a:r>
            <a:endParaRPr kumimoji="1" lang="ja-JP" altLang="en-US" sz="2400" dirty="0"/>
          </a:p>
        </p:txBody>
      </p:sp>
      <p:sp>
        <p:nvSpPr>
          <p:cNvPr id="16" name="角丸四角形 15"/>
          <p:cNvSpPr/>
          <p:nvPr/>
        </p:nvSpPr>
        <p:spPr>
          <a:xfrm>
            <a:off x="3194517" y="2037250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2</a:t>
            </a:r>
            <a:endParaRPr kumimoji="1" lang="ja-JP" altLang="en-US" sz="2400" dirty="0"/>
          </a:p>
        </p:txBody>
      </p:sp>
      <p:sp>
        <p:nvSpPr>
          <p:cNvPr id="17" name="角丸四角形 16"/>
          <p:cNvSpPr/>
          <p:nvPr/>
        </p:nvSpPr>
        <p:spPr>
          <a:xfrm>
            <a:off x="5357397" y="2037592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3</a:t>
            </a:r>
            <a:endParaRPr kumimoji="1" lang="ja-JP" altLang="en-US" sz="2400" dirty="0"/>
          </a:p>
        </p:txBody>
      </p:sp>
      <p:sp>
        <p:nvSpPr>
          <p:cNvPr id="18" name="角丸四角形 17"/>
          <p:cNvSpPr/>
          <p:nvPr/>
        </p:nvSpPr>
        <p:spPr>
          <a:xfrm>
            <a:off x="1043466" y="4422797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4</a:t>
            </a:r>
            <a:endParaRPr kumimoji="1" lang="ja-JP" altLang="en-US" sz="2400" dirty="0"/>
          </a:p>
        </p:txBody>
      </p:sp>
      <p:sp>
        <p:nvSpPr>
          <p:cNvPr id="20" name="正方形/長方形 19"/>
          <p:cNvSpPr/>
          <p:nvPr/>
        </p:nvSpPr>
        <p:spPr>
          <a:xfrm>
            <a:off x="827584" y="3524645"/>
            <a:ext cx="1001827" cy="719673"/>
          </a:xfrm>
          <a:prstGeom prst="rect">
            <a:avLst/>
          </a:prstGeom>
          <a:ln w="19050">
            <a:solidFill>
              <a:srgbClr val="CA735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バス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2000" dirty="0" err="1" smtClean="0">
                <a:solidFill>
                  <a:schemeClr val="tx1"/>
                </a:solidFill>
              </a:rPr>
              <a:t>basu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5098470" y="3493936"/>
            <a:ext cx="1093918" cy="720000"/>
          </a:xfrm>
          <a:prstGeom prst="rect">
            <a:avLst/>
          </a:prstGeom>
          <a:ln w="19050">
            <a:solidFill>
              <a:srgbClr val="CA735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くるま</a:t>
            </a:r>
            <a:r>
              <a:rPr lang="en-US" altLang="ja-JP" sz="2400" dirty="0" smtClean="0">
                <a:solidFill>
                  <a:schemeClr val="tx1"/>
                </a:solidFill>
              </a:rPr>
              <a:t>   </a:t>
            </a:r>
            <a:r>
              <a:rPr kumimoji="1" lang="en-US" altLang="ja-JP" sz="2000" dirty="0" err="1" smtClean="0">
                <a:solidFill>
                  <a:schemeClr val="tx1"/>
                </a:solidFill>
              </a:rPr>
              <a:t>kuruma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910718" y="5775734"/>
            <a:ext cx="1469323" cy="720000"/>
          </a:xfrm>
          <a:prstGeom prst="rect">
            <a:avLst/>
          </a:prstGeom>
          <a:ln w="19050">
            <a:solidFill>
              <a:srgbClr val="CA735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アンコット</a:t>
            </a:r>
            <a:r>
              <a:rPr kumimoji="1" lang="en-US" altLang="ja-JP" sz="2000" i="1" dirty="0" err="1" smtClean="0">
                <a:solidFill>
                  <a:schemeClr val="tx1"/>
                </a:solidFill>
              </a:rPr>
              <a:t>angkot</a:t>
            </a:r>
            <a:endParaRPr kumimoji="1" lang="ja-JP" altLang="en-US" sz="2000" i="1" dirty="0">
              <a:solidFill>
                <a:schemeClr val="tx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2940199" y="3488603"/>
            <a:ext cx="1120655" cy="720000"/>
          </a:xfrm>
          <a:prstGeom prst="rect">
            <a:avLst/>
          </a:prstGeom>
          <a:ln w="19050">
            <a:solidFill>
              <a:srgbClr val="CA735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バイク</a:t>
            </a:r>
            <a:r>
              <a:rPr lang="en-US" altLang="ja-JP" sz="2400" dirty="0" smtClean="0">
                <a:solidFill>
                  <a:schemeClr val="tx1"/>
                </a:solidFill>
              </a:rPr>
              <a:t>   </a:t>
            </a:r>
            <a:r>
              <a:rPr kumimoji="1" lang="en-US" altLang="ja-JP" sz="2000" dirty="0" err="1" smtClean="0">
                <a:solidFill>
                  <a:schemeClr val="tx1"/>
                </a:solidFill>
              </a:rPr>
              <a:t>baiku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86251" y="5887088"/>
            <a:ext cx="1690494" cy="720000"/>
          </a:xfrm>
          <a:prstGeom prst="rect">
            <a:avLst/>
          </a:prstGeom>
          <a:ln w="19050">
            <a:solidFill>
              <a:srgbClr val="CA735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じてんしゃ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2000" dirty="0" err="1" smtClean="0">
                <a:solidFill>
                  <a:schemeClr val="tx1"/>
                </a:solidFill>
              </a:rPr>
              <a:t>jitensha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6587628" y="5775734"/>
            <a:ext cx="2463726" cy="720000"/>
          </a:xfrm>
          <a:prstGeom prst="rect">
            <a:avLst/>
          </a:prstGeom>
          <a:ln w="19050">
            <a:solidFill>
              <a:srgbClr val="CA735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あるいて　きます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2000" dirty="0" err="1" smtClean="0">
                <a:solidFill>
                  <a:schemeClr val="tx1"/>
                </a:solidFill>
              </a:rPr>
              <a:t>aruite</a:t>
            </a:r>
            <a:r>
              <a:rPr kumimoji="1" lang="en-US" altLang="ja-JP" sz="2000" dirty="0" smtClean="0">
                <a:solidFill>
                  <a:schemeClr val="tx1"/>
                </a:solidFill>
              </a:rPr>
              <a:t> </a:t>
            </a:r>
            <a:r>
              <a:rPr kumimoji="1" lang="en-US" altLang="ja-JP" sz="2000" dirty="0" err="1" smtClean="0">
                <a:solidFill>
                  <a:schemeClr val="tx1"/>
                </a:solidFill>
              </a:rPr>
              <a:t>kimasu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41" name="角丸四角形 40"/>
          <p:cNvSpPr/>
          <p:nvPr/>
        </p:nvSpPr>
        <p:spPr>
          <a:xfrm>
            <a:off x="3193940" y="4344949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5</a:t>
            </a:r>
            <a:endParaRPr kumimoji="1" lang="ja-JP" altLang="en-US" sz="2400" dirty="0"/>
          </a:p>
        </p:txBody>
      </p:sp>
      <p:sp>
        <p:nvSpPr>
          <p:cNvPr id="47" name="角丸四角形 46"/>
          <p:cNvSpPr/>
          <p:nvPr/>
        </p:nvSpPr>
        <p:spPr>
          <a:xfrm>
            <a:off x="7531459" y="4355367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7</a:t>
            </a:r>
            <a:endParaRPr kumimoji="1" lang="ja-JP" altLang="en-US" sz="2400" dirty="0"/>
          </a:p>
        </p:txBody>
      </p:sp>
      <p:sp>
        <p:nvSpPr>
          <p:cNvPr id="29" name="正方形/長方形 28"/>
          <p:cNvSpPr/>
          <p:nvPr/>
        </p:nvSpPr>
        <p:spPr>
          <a:xfrm>
            <a:off x="2800042" y="5810508"/>
            <a:ext cx="1398232" cy="720000"/>
          </a:xfrm>
          <a:prstGeom prst="rect">
            <a:avLst/>
          </a:prstGeom>
          <a:ln w="19050">
            <a:solidFill>
              <a:srgbClr val="CA735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でんしゃ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2000" dirty="0" err="1" smtClean="0">
                <a:solidFill>
                  <a:schemeClr val="tx1"/>
                </a:solidFill>
              </a:rPr>
              <a:t>densha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pic>
        <p:nvPicPr>
          <p:cNvPr id="8" name="12010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23" y="1357320"/>
            <a:ext cx="508705" cy="486000"/>
          </a:xfrm>
          <a:prstGeom prst="rect">
            <a:avLst/>
          </a:prstGeom>
        </p:spPr>
      </p:pic>
      <p:pic>
        <p:nvPicPr>
          <p:cNvPr id="9" name="12010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537" y="2005102"/>
            <a:ext cx="432000" cy="432000"/>
          </a:xfrm>
          <a:prstGeom prst="rect">
            <a:avLst/>
          </a:prstGeom>
        </p:spPr>
      </p:pic>
      <p:pic>
        <p:nvPicPr>
          <p:cNvPr id="10" name="120102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249" y="2021969"/>
            <a:ext cx="432000" cy="432000"/>
          </a:xfrm>
          <a:prstGeom prst="rect">
            <a:avLst/>
          </a:prstGeom>
        </p:spPr>
      </p:pic>
      <p:pic>
        <p:nvPicPr>
          <p:cNvPr id="11" name="12010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91" y="2024465"/>
            <a:ext cx="432000" cy="432000"/>
          </a:xfrm>
          <a:prstGeom prst="rect">
            <a:avLst/>
          </a:prstGeom>
        </p:spPr>
      </p:pic>
      <p:pic>
        <p:nvPicPr>
          <p:cNvPr id="12" name="120104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92" y="4386409"/>
            <a:ext cx="432000" cy="432000"/>
          </a:xfrm>
          <a:prstGeom prst="rect">
            <a:avLst/>
          </a:prstGeom>
        </p:spPr>
      </p:pic>
      <p:pic>
        <p:nvPicPr>
          <p:cNvPr id="13" name="120105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745" y="4331262"/>
            <a:ext cx="432000" cy="432000"/>
          </a:xfrm>
          <a:prstGeom prst="rect">
            <a:avLst/>
          </a:prstGeom>
        </p:spPr>
      </p:pic>
      <p:pic>
        <p:nvPicPr>
          <p:cNvPr id="14" name="120106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45" y="4323604"/>
            <a:ext cx="432000" cy="432000"/>
          </a:xfrm>
          <a:prstGeom prst="rect">
            <a:avLst/>
          </a:prstGeom>
        </p:spPr>
      </p:pic>
      <p:pic>
        <p:nvPicPr>
          <p:cNvPr id="19" name="120107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836" y="4315098"/>
            <a:ext cx="432000" cy="432000"/>
          </a:xfrm>
          <a:prstGeom prst="rect">
            <a:avLst/>
          </a:prstGeom>
        </p:spPr>
      </p:pic>
      <p:grpSp>
        <p:nvGrpSpPr>
          <p:cNvPr id="59" name="グループ化 58"/>
          <p:cNvGrpSpPr/>
          <p:nvPr/>
        </p:nvGrpSpPr>
        <p:grpSpPr>
          <a:xfrm>
            <a:off x="5358" y="157215"/>
            <a:ext cx="9121919" cy="456977"/>
            <a:chOff x="5358" y="157215"/>
            <a:chExt cx="9121919" cy="456977"/>
          </a:xfrm>
        </p:grpSpPr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8969" y="157215"/>
              <a:ext cx="818308" cy="456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8424" y="320390"/>
              <a:ext cx="3948956" cy="9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3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754" y="320331"/>
              <a:ext cx="3948956" cy="9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3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" y="320529"/>
              <a:ext cx="3948956" cy="9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123023" y="760892"/>
            <a:ext cx="4258950" cy="523890"/>
          </a:xfrm>
        </p:spPr>
        <p:txBody>
          <a:bodyPr>
            <a:normAutofit fontScale="90000"/>
          </a:bodyPr>
          <a:lstStyle/>
          <a:p>
            <a:r>
              <a:rPr lang="ja-JP" altLang="en-US" sz="3500" dirty="0"/>
              <a:t>きいて　</a:t>
            </a:r>
            <a:r>
              <a:rPr lang="ja-JP" altLang="en-US" sz="3500" dirty="0" smtClean="0"/>
              <a:t>いいましょう</a:t>
            </a:r>
            <a:r>
              <a:rPr lang="ja-JP" altLang="ja-JP" sz="3500" dirty="0"/>
              <a:t>　</a:t>
            </a:r>
            <a:r>
              <a:rPr lang="en-US" altLang="ja-JP" sz="3500" dirty="0" smtClean="0">
                <a:latin typeface="+mj-ea"/>
              </a:rPr>
              <a:t>1</a:t>
            </a:r>
            <a:endParaRPr kumimoji="1" lang="ja-JP" altLang="en-US" sz="3500" dirty="0">
              <a:latin typeface="+mj-ea"/>
            </a:endParaRPr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24" y="1778113"/>
            <a:ext cx="1842713" cy="127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角丸四角形吹き出し 70"/>
          <p:cNvSpPr/>
          <p:nvPr/>
        </p:nvSpPr>
        <p:spPr>
          <a:xfrm>
            <a:off x="6022007" y="728591"/>
            <a:ext cx="3095333" cy="623148"/>
          </a:xfrm>
          <a:prstGeom prst="wedgeRoundRectCallout">
            <a:avLst>
              <a:gd name="adj1" fmla="val 3584"/>
              <a:gd name="adj2" fmla="val 133861"/>
              <a:gd name="adj3" fmla="val 16667"/>
            </a:avLst>
          </a:prstGeom>
          <a:ln w="19050">
            <a:solidFill>
              <a:srgbClr val="CA735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sz="16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Nande</a:t>
            </a:r>
            <a:r>
              <a:rPr lang="en-US" sz="16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16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daigaku</a:t>
            </a:r>
            <a:r>
              <a:rPr lang="en-US" sz="16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 e </a:t>
            </a:r>
            <a:r>
              <a:rPr lang="en-US" sz="16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kimasuka</a:t>
            </a:r>
            <a:r>
              <a:rPr lang="en-US" sz="16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.</a:t>
            </a:r>
            <a:endParaRPr lang="ja-JP" sz="1400" kern="100" dirty="0">
              <a:effectLst/>
              <a:cs typeface="Cordia New" panose="020B0304020202020204" pitchFamily="34" charset="-34"/>
            </a:endParaRPr>
          </a:p>
        </p:txBody>
      </p:sp>
      <p:sp>
        <p:nvSpPr>
          <p:cNvPr id="72" name="角丸四角形吹き出し 71"/>
          <p:cNvSpPr/>
          <p:nvPr/>
        </p:nvSpPr>
        <p:spPr>
          <a:xfrm>
            <a:off x="6995353" y="3429000"/>
            <a:ext cx="1641733" cy="623148"/>
          </a:xfrm>
          <a:prstGeom prst="wedgeRoundRectCallout">
            <a:avLst>
              <a:gd name="adj1" fmla="val 19758"/>
              <a:gd name="adj2" fmla="val -111689"/>
              <a:gd name="adj3" fmla="val 16667"/>
            </a:avLst>
          </a:prstGeom>
          <a:ln w="19050">
            <a:solidFill>
              <a:srgbClr val="CA735F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altLang="ja-JP" kern="100" dirty="0" smtClean="0">
                <a:solidFill>
                  <a:srgbClr val="000000"/>
                </a:solidFill>
                <a:latin typeface="+mn-ea"/>
                <a:cs typeface="Cordia New" panose="020B0304020202020204" pitchFamily="34" charset="-34"/>
              </a:rPr>
              <a:t>…</a:t>
            </a:r>
            <a:r>
              <a:rPr lang="ja-JP" altLang="en-US" kern="100" dirty="0" smtClean="0">
                <a:solidFill>
                  <a:srgbClr val="000000"/>
                </a:solidFill>
                <a:latin typeface="+mn-ea"/>
                <a:cs typeface="Cordia New" panose="020B0304020202020204" pitchFamily="34" charset="-34"/>
              </a:rPr>
              <a:t>で　きます</a:t>
            </a:r>
            <a:r>
              <a:rPr lang="ja-JP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。</a:t>
            </a:r>
            <a:endParaRPr lang="ja-JP" kern="100" dirty="0">
              <a:effectLst/>
              <a:latin typeface="+mn-ea"/>
              <a:cs typeface="Cordia New" panose="020B0304020202020204" pitchFamily="34" charset="-34"/>
            </a:endParaRPr>
          </a:p>
          <a:p>
            <a:pPr>
              <a:spcAft>
                <a:spcPts val="0"/>
              </a:spcAft>
            </a:pPr>
            <a:r>
              <a:rPr lang="en-US" sz="1600" kern="100" dirty="0" smtClean="0">
                <a:solidFill>
                  <a:srgbClr val="000000"/>
                </a:solidFill>
                <a:latin typeface="+mn-ea"/>
                <a:cs typeface="Cordia New" panose="020B0304020202020204" pitchFamily="34" charset="-34"/>
              </a:rPr>
              <a:t>de </a:t>
            </a:r>
            <a:r>
              <a:rPr lang="en-US" sz="1600" kern="100" dirty="0" err="1" smtClean="0">
                <a:solidFill>
                  <a:srgbClr val="000000"/>
                </a:solidFill>
                <a:latin typeface="+mn-ea"/>
                <a:cs typeface="Cordia New" panose="020B0304020202020204" pitchFamily="34" charset="-34"/>
              </a:rPr>
              <a:t>kimasu</a:t>
            </a:r>
            <a:r>
              <a:rPr lang="en-US" sz="1600" kern="100" dirty="0" smtClean="0">
                <a:solidFill>
                  <a:srgbClr val="000000"/>
                </a:solidFill>
                <a:latin typeface="+mn-ea"/>
                <a:cs typeface="Cordia New" panose="020B0304020202020204" pitchFamily="34" charset="-34"/>
              </a:rPr>
              <a:t>.</a:t>
            </a:r>
            <a:endParaRPr lang="en-US" sz="1600" kern="100" dirty="0" smtClean="0">
              <a:solidFill>
                <a:srgbClr val="000000"/>
              </a:solidFill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3284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697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31818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87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894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1066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5" dur="1064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1" dur="1025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7" dur="1077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3" dur="758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0" grpId="0" animBg="1"/>
      <p:bldP spid="25" grpId="0" animBg="1"/>
      <p:bldP spid="26" grpId="0" animBg="1"/>
      <p:bldP spid="28" grpId="0" animBg="1"/>
      <p:bldP spid="27" grpId="0" animBg="1"/>
      <p:bldP spid="30" grpId="0" animBg="1"/>
      <p:bldP spid="29" grpId="0" animBg="1"/>
      <p:bldP spid="71" grpId="0" animBg="1"/>
      <p:bldP spid="7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43794" y="1340768"/>
            <a:ext cx="7920880" cy="4464496"/>
          </a:xfrm>
          <a:noFill/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ja-JP" altLang="ja-JP" sz="2400" dirty="0"/>
              <a:t>（</a:t>
            </a:r>
            <a:r>
              <a:rPr lang="en-US" altLang="ja-JP" sz="2400" dirty="0"/>
              <a:t>1</a:t>
            </a:r>
            <a:r>
              <a:rPr lang="ja-JP" altLang="ja-JP" sz="2400" dirty="0" smtClean="0"/>
              <a:t>）</a:t>
            </a:r>
            <a:r>
              <a:rPr lang="en-US" altLang="ja-JP" sz="2400" dirty="0" err="1"/>
              <a:t>b</a:t>
            </a:r>
            <a:r>
              <a:rPr lang="en-US" altLang="ja-JP" sz="2400" dirty="0" err="1" smtClean="0"/>
              <a:t>eroda</a:t>
            </a:r>
            <a:r>
              <a:rPr lang="en-US" altLang="ja-JP" sz="2400" dirty="0" smtClean="0"/>
              <a:t> </a:t>
            </a:r>
            <a:r>
              <a:rPr lang="en-US" altLang="ja-JP" sz="2400" dirty="0"/>
              <a:t>2 </a:t>
            </a:r>
            <a:r>
              <a:rPr lang="en-US" altLang="ja-JP" sz="2400" dirty="0" err="1"/>
              <a:t>dan</a:t>
            </a:r>
            <a:r>
              <a:rPr lang="en-US" altLang="ja-JP" sz="2400" dirty="0"/>
              <a:t> </a:t>
            </a:r>
            <a:r>
              <a:rPr lang="en-US" altLang="ja-JP" sz="2400" dirty="0" err="1" smtClean="0"/>
              <a:t>tidak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menggunakan</a:t>
            </a:r>
            <a:r>
              <a:rPr lang="en-US" altLang="ja-JP" sz="2400" dirty="0" smtClean="0"/>
              <a:t> </a:t>
            </a:r>
            <a:r>
              <a:rPr lang="en-US" altLang="ja-JP" sz="2400" dirty="0" err="1"/>
              <a:t>bahan</a:t>
            </a:r>
            <a:r>
              <a:rPr lang="en-US" altLang="ja-JP" sz="2400" dirty="0"/>
              <a:t> </a:t>
            </a:r>
            <a:r>
              <a:rPr lang="en-US" altLang="ja-JP" sz="2400" dirty="0" err="1" smtClean="0"/>
              <a:t>bakar</a:t>
            </a:r>
            <a:endParaRPr lang="en-US" altLang="ja-JP" sz="2400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ja-JP" altLang="ja-JP" sz="2400" dirty="0" smtClean="0"/>
              <a:t>（</a:t>
            </a:r>
            <a:r>
              <a:rPr lang="en-US" altLang="ja-JP" sz="2400" dirty="0"/>
              <a:t>2</a:t>
            </a:r>
            <a:r>
              <a:rPr lang="ja-JP" altLang="ja-JP" sz="2400" dirty="0" smtClean="0"/>
              <a:t>）</a:t>
            </a:r>
            <a:r>
              <a:rPr lang="en-US" altLang="ja-JP" sz="2400" dirty="0" err="1"/>
              <a:t>m</a:t>
            </a:r>
            <a:r>
              <a:rPr lang="en-US" altLang="ja-JP" sz="2400" dirty="0" err="1" smtClean="0"/>
              <a:t>embutuhkan</a:t>
            </a:r>
            <a:r>
              <a:rPr lang="en-US" altLang="ja-JP" sz="2400" dirty="0" smtClean="0"/>
              <a:t> </a:t>
            </a:r>
            <a:r>
              <a:rPr lang="en-US" altLang="ja-JP" sz="2400" dirty="0"/>
              <a:t>SIM </a:t>
            </a:r>
            <a:r>
              <a:rPr lang="en-US" altLang="ja-JP" sz="2400" dirty="0" err="1"/>
              <a:t>saat</a:t>
            </a:r>
            <a:r>
              <a:rPr lang="en-US" altLang="ja-JP" sz="2400" dirty="0"/>
              <a:t> </a:t>
            </a:r>
            <a:r>
              <a:rPr lang="en-US" altLang="ja-JP" sz="2400" dirty="0" err="1" smtClean="0"/>
              <a:t>mengendarai</a:t>
            </a:r>
            <a:endParaRPr lang="en-US" altLang="ja-JP" sz="2400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ja-JP" altLang="ja-JP" sz="2400" dirty="0" smtClean="0"/>
              <a:t>（</a:t>
            </a:r>
            <a:r>
              <a:rPr lang="en-US" altLang="ja-JP" sz="2400" dirty="0"/>
              <a:t>3</a:t>
            </a:r>
            <a:r>
              <a:rPr lang="ja-JP" altLang="ja-JP" sz="2400" dirty="0" smtClean="0"/>
              <a:t>）</a:t>
            </a:r>
            <a:r>
              <a:rPr lang="en-US" altLang="ja-JP" sz="2400" dirty="0" err="1"/>
              <a:t>d</a:t>
            </a:r>
            <a:r>
              <a:rPr lang="en-US" altLang="ja-JP" sz="2400" dirty="0" err="1" smtClean="0"/>
              <a:t>apat</a:t>
            </a:r>
            <a:r>
              <a:rPr lang="en-US" altLang="ja-JP" sz="2400" dirty="0" smtClean="0"/>
              <a:t> </a:t>
            </a:r>
            <a:r>
              <a:rPr lang="en-US" altLang="ja-JP" sz="2400" dirty="0" err="1"/>
              <a:t>dinaiki</a:t>
            </a:r>
            <a:r>
              <a:rPr lang="en-US" altLang="ja-JP" sz="2400" dirty="0"/>
              <a:t> 5 orang </a:t>
            </a:r>
            <a:r>
              <a:rPr lang="en-US" altLang="ja-JP" sz="2400" dirty="0" err="1" smtClean="0"/>
              <a:t>lebih</a:t>
            </a:r>
            <a:endParaRPr lang="en-US" altLang="ja-JP" sz="2400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ja-JP" altLang="ja-JP" sz="2400" dirty="0" smtClean="0"/>
              <a:t>（</a:t>
            </a:r>
            <a:r>
              <a:rPr lang="en-US" altLang="ja-JP" sz="2400" dirty="0"/>
              <a:t>4</a:t>
            </a:r>
            <a:r>
              <a:rPr lang="ja-JP" altLang="ja-JP" sz="2400" dirty="0" smtClean="0"/>
              <a:t>）</a:t>
            </a:r>
            <a:r>
              <a:rPr lang="en-US" altLang="ja-JP" sz="2400" dirty="0" err="1"/>
              <a:t>c</a:t>
            </a:r>
            <a:r>
              <a:rPr lang="en-US" altLang="ja-JP" sz="2400" dirty="0" err="1" smtClean="0"/>
              <a:t>ara</a:t>
            </a:r>
            <a:r>
              <a:rPr lang="en-US" altLang="ja-JP" sz="2400" dirty="0" smtClean="0"/>
              <a:t> </a:t>
            </a:r>
            <a:r>
              <a:rPr lang="en-US" altLang="ja-JP" sz="2400" dirty="0" err="1"/>
              <a:t>pulang</a:t>
            </a:r>
            <a:r>
              <a:rPr lang="en-US" altLang="ja-JP" sz="2400" dirty="0"/>
              <a:t> </a:t>
            </a:r>
            <a:r>
              <a:rPr lang="en-US" altLang="ja-JP" sz="2400" dirty="0" err="1"/>
              <a:t>dan</a:t>
            </a:r>
            <a:r>
              <a:rPr lang="en-US" altLang="ja-JP" sz="2400" dirty="0"/>
              <a:t> </a:t>
            </a:r>
            <a:r>
              <a:rPr lang="en-US" altLang="ja-JP" sz="2400" dirty="0" err="1"/>
              <a:t>pergi</a:t>
            </a:r>
            <a:r>
              <a:rPr lang="en-US" altLang="ja-JP" sz="2400" dirty="0"/>
              <a:t> </a:t>
            </a:r>
            <a:r>
              <a:rPr lang="en-US" altLang="ja-JP" sz="2400" dirty="0" smtClean="0"/>
              <a:t>yang </a:t>
            </a:r>
            <a:r>
              <a:rPr lang="en-US" altLang="ja-JP" sz="2400" dirty="0" err="1"/>
              <a:t>ramah</a:t>
            </a:r>
            <a:r>
              <a:rPr lang="en-US" altLang="ja-JP" sz="2400" dirty="0"/>
              <a:t> </a:t>
            </a:r>
            <a:r>
              <a:rPr lang="en-US" altLang="ja-JP" sz="2400" dirty="0" err="1" smtClean="0"/>
              <a:t>lingkungan</a:t>
            </a:r>
            <a:endParaRPr lang="en-US" altLang="ja-JP" sz="2400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ja-JP" altLang="ja-JP" sz="2400" dirty="0" smtClean="0"/>
              <a:t>（</a:t>
            </a:r>
            <a:r>
              <a:rPr lang="en-US" altLang="ja-JP" sz="2400" dirty="0"/>
              <a:t>5</a:t>
            </a:r>
            <a:r>
              <a:rPr lang="ja-JP" altLang="ja-JP" sz="2400" dirty="0" smtClean="0"/>
              <a:t>）</a:t>
            </a:r>
            <a:r>
              <a:rPr lang="en-US" altLang="ja-JP" sz="2400" dirty="0" err="1"/>
              <a:t>c</a:t>
            </a:r>
            <a:r>
              <a:rPr lang="en-US" altLang="ja-JP" sz="2400" dirty="0" err="1" smtClean="0"/>
              <a:t>ara</a:t>
            </a:r>
            <a:r>
              <a:rPr lang="en-US" altLang="ja-JP" sz="2400" dirty="0" smtClean="0"/>
              <a:t> </a:t>
            </a:r>
            <a:r>
              <a:rPr lang="en-US" altLang="ja-JP" sz="2400" dirty="0" err="1"/>
              <a:t>pulang</a:t>
            </a:r>
            <a:r>
              <a:rPr lang="en-US" altLang="ja-JP" sz="2400" dirty="0"/>
              <a:t> </a:t>
            </a:r>
            <a:r>
              <a:rPr lang="en-US" altLang="ja-JP" sz="2400" dirty="0" err="1"/>
              <a:t>dan</a:t>
            </a:r>
            <a:r>
              <a:rPr lang="en-US" altLang="ja-JP" sz="2400" dirty="0"/>
              <a:t> </a:t>
            </a:r>
            <a:r>
              <a:rPr lang="en-US" altLang="ja-JP" sz="2400" dirty="0" err="1"/>
              <a:t>pergi</a:t>
            </a:r>
            <a:r>
              <a:rPr lang="en-US" altLang="ja-JP" sz="2400" dirty="0"/>
              <a:t> </a:t>
            </a:r>
            <a:r>
              <a:rPr lang="en-US" altLang="ja-JP" sz="2400" dirty="0" smtClean="0"/>
              <a:t>yang </a:t>
            </a:r>
            <a:r>
              <a:rPr lang="en-US" altLang="ja-JP" sz="2400" dirty="0" err="1"/>
              <a:t>sering</a:t>
            </a:r>
            <a:r>
              <a:rPr lang="en-US" altLang="ja-JP" sz="2400" dirty="0"/>
              <a:t> </a:t>
            </a:r>
            <a:r>
              <a:rPr lang="en-US" altLang="ja-JP" sz="2400" dirty="0" err="1" smtClean="0"/>
              <a:t>dilakukan</a:t>
            </a:r>
            <a:endParaRPr lang="en-US" altLang="ja-JP" sz="2400" dirty="0" smtClean="0"/>
          </a:p>
        </p:txBody>
      </p:sp>
      <p:grpSp>
        <p:nvGrpSpPr>
          <p:cNvPr id="10" name="グループ化 9"/>
          <p:cNvGrpSpPr/>
          <p:nvPr/>
        </p:nvGrpSpPr>
        <p:grpSpPr>
          <a:xfrm>
            <a:off x="5358" y="157215"/>
            <a:ext cx="9121919" cy="456977"/>
            <a:chOff x="5358" y="157215"/>
            <a:chExt cx="9121919" cy="456977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8969" y="157215"/>
              <a:ext cx="818308" cy="456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8424" y="320390"/>
              <a:ext cx="3948956" cy="9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754" y="320331"/>
              <a:ext cx="3948956" cy="9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" y="320529"/>
              <a:ext cx="3948956" cy="9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09360" y="231403"/>
            <a:ext cx="7886700" cy="765577"/>
          </a:xfrm>
        </p:spPr>
        <p:txBody>
          <a:bodyPr>
            <a:normAutofit/>
          </a:bodyPr>
          <a:lstStyle/>
          <a:p>
            <a:r>
              <a:rPr kumimoji="1" lang="ja-JP" altLang="en-US" sz="3500" dirty="0" smtClean="0"/>
              <a:t>にほんごで　いいましょう</a:t>
            </a:r>
            <a:endParaRPr kumimoji="1" lang="ja-JP" altLang="en-US" sz="3500" dirty="0"/>
          </a:p>
        </p:txBody>
      </p:sp>
    </p:spTree>
    <p:extLst>
      <p:ext uri="{BB962C8B-B14F-4D97-AF65-F5344CB8AC3E}">
        <p14:creationId xmlns:p14="http://schemas.microsoft.com/office/powerpoint/2010/main" val="64669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288747"/>
            <a:ext cx="426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971600" y="4256713"/>
            <a:ext cx="7200800" cy="1224136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dirty="0" smtClean="0"/>
              <a:t>Dari </a:t>
            </a:r>
            <a:r>
              <a:rPr lang="en-US" altLang="ja-JP" dirty="0" err="1" smtClean="0"/>
              <a:t>rumahmu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ke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kampus</a:t>
            </a:r>
            <a:r>
              <a:rPr lang="en-US" altLang="ja-JP" dirty="0" smtClean="0"/>
              <a:t>/</a:t>
            </a:r>
            <a:r>
              <a:rPr lang="en-US" altLang="ja-JP" dirty="0" err="1" smtClean="0"/>
              <a:t>tempat</a:t>
            </a:r>
            <a:r>
              <a:rPr lang="en-US" altLang="ja-JP" dirty="0" smtClean="0"/>
              <a:t> </a:t>
            </a:r>
            <a:r>
              <a:rPr lang="en-US" altLang="ja-JP" smtClean="0"/>
              <a:t>kerja, </a:t>
            </a:r>
            <a:r>
              <a:rPr lang="en-US" altLang="ja-JP" dirty="0" err="1" smtClean="0"/>
              <a:t>membutuhkan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waktu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berapa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menit</a:t>
            </a:r>
            <a:r>
              <a:rPr lang="en-US" altLang="ja-JP" dirty="0" smtClean="0"/>
              <a:t>? Mari </a:t>
            </a:r>
            <a:r>
              <a:rPr lang="en-US" altLang="ja-JP" dirty="0" err="1" smtClean="0"/>
              <a:t>kita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coba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tanyakan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juga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kepada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temanmu</a:t>
            </a:r>
            <a:r>
              <a:rPr lang="en-US" altLang="ja-JP" dirty="0" smtClean="0"/>
              <a:t>.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5358" y="157215"/>
            <a:ext cx="9121919" cy="456977"/>
            <a:chOff x="5358" y="157215"/>
            <a:chExt cx="9121919" cy="456977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8969" y="157215"/>
              <a:ext cx="818308" cy="456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8424" y="320390"/>
              <a:ext cx="3948956" cy="9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754" y="320331"/>
              <a:ext cx="3948956" cy="9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" y="320529"/>
              <a:ext cx="3948956" cy="9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7" y="1676300"/>
            <a:ext cx="65246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74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44" y="4627469"/>
            <a:ext cx="4960544" cy="1825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12020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626" y="1427687"/>
            <a:ext cx="403179" cy="403179"/>
          </a:xfrm>
          <a:prstGeom prst="rect">
            <a:avLst/>
          </a:prstGeom>
        </p:spPr>
      </p:pic>
      <p:pic>
        <p:nvPicPr>
          <p:cNvPr id="8" name="12020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340" y="1441644"/>
            <a:ext cx="403179" cy="403179"/>
          </a:xfrm>
          <a:prstGeom prst="rect">
            <a:avLst/>
          </a:prstGeom>
        </p:spPr>
      </p:pic>
      <p:pic>
        <p:nvPicPr>
          <p:cNvPr id="9" name="12020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146" y="1431268"/>
            <a:ext cx="403179" cy="403179"/>
          </a:xfrm>
          <a:prstGeom prst="rect">
            <a:avLst/>
          </a:prstGeom>
        </p:spPr>
      </p:pic>
      <p:pic>
        <p:nvPicPr>
          <p:cNvPr id="10" name="120204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463312"/>
            <a:ext cx="403179" cy="403179"/>
          </a:xfrm>
          <a:prstGeom prst="rect">
            <a:avLst/>
          </a:prstGeom>
        </p:spPr>
      </p:pic>
      <p:pic>
        <p:nvPicPr>
          <p:cNvPr id="11" name="120205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434" y="1430528"/>
            <a:ext cx="403179" cy="403179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30" y="1983963"/>
            <a:ext cx="14668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053" y="1936337"/>
            <a:ext cx="14763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051" y="1938050"/>
            <a:ext cx="147637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833" y="1952400"/>
            <a:ext cx="147637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218" y="1928650"/>
            <a:ext cx="14668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正方形/長方形 28"/>
          <p:cNvSpPr/>
          <p:nvPr/>
        </p:nvSpPr>
        <p:spPr>
          <a:xfrm>
            <a:off x="1906321" y="3212976"/>
            <a:ext cx="1593107" cy="759600"/>
          </a:xfrm>
          <a:prstGeom prst="rect">
            <a:avLst/>
          </a:prstGeom>
          <a:ln w="19050">
            <a:solidFill>
              <a:srgbClr val="CA735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err="1" smtClean="0">
                <a:solidFill>
                  <a:schemeClr val="tx1"/>
                </a:solidFill>
              </a:rPr>
              <a:t>じゅっ</a:t>
            </a:r>
            <a:r>
              <a:rPr lang="ja-JP" altLang="en-US" sz="2400" dirty="0" smtClean="0">
                <a:solidFill>
                  <a:schemeClr val="tx1"/>
                </a:solidFill>
              </a:rPr>
              <a:t>ぷ</a:t>
            </a:r>
            <a:r>
              <a:rPr lang="ja-JP" altLang="en-US" sz="2400" dirty="0">
                <a:solidFill>
                  <a:schemeClr val="tx1"/>
                </a:solidFill>
              </a:rPr>
              <a:t>ん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juppun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324627" y="3212976"/>
            <a:ext cx="1293946" cy="759557"/>
          </a:xfrm>
          <a:prstGeom prst="rect">
            <a:avLst/>
          </a:prstGeom>
          <a:ln w="19050">
            <a:solidFill>
              <a:srgbClr val="CA735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err="1" smtClean="0">
                <a:solidFill>
                  <a:schemeClr val="tx1"/>
                </a:solidFill>
              </a:rPr>
              <a:t>ごふん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go-fun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7333280" y="3246945"/>
            <a:ext cx="1674726" cy="759600"/>
          </a:xfrm>
          <a:prstGeom prst="rect">
            <a:avLst/>
          </a:prstGeom>
          <a:ln w="19050">
            <a:solidFill>
              <a:srgbClr val="CA735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いちじかん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ichi-jikan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5568237" y="3212976"/>
            <a:ext cx="1663217" cy="1480246"/>
          </a:xfrm>
          <a:prstGeom prst="rect">
            <a:avLst/>
          </a:prstGeom>
          <a:ln w="19050">
            <a:solidFill>
              <a:srgbClr val="CA735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err="1" smtClean="0">
                <a:solidFill>
                  <a:schemeClr val="tx1"/>
                </a:solidFill>
              </a:rPr>
              <a:t>さん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2000" dirty="0" smtClean="0">
                <a:solidFill>
                  <a:schemeClr val="tx1"/>
                </a:solidFill>
              </a:rPr>
              <a:t>San</a:t>
            </a:r>
          </a:p>
          <a:p>
            <a:pPr algn="ctr"/>
            <a:r>
              <a:rPr lang="ja-JP" altLang="en-US" sz="2400" dirty="0" err="1">
                <a:solidFill>
                  <a:prstClr val="black"/>
                </a:solidFill>
              </a:rPr>
              <a:t>じゅっ</a:t>
            </a:r>
            <a:r>
              <a:rPr lang="ja-JP" altLang="en-US" sz="2400" dirty="0">
                <a:solidFill>
                  <a:prstClr val="black"/>
                </a:solidFill>
              </a:rPr>
              <a:t>ぷん</a:t>
            </a:r>
            <a:endParaRPr kumimoji="1" lang="en-US" altLang="ja-JP" sz="20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2000" dirty="0" smtClean="0">
                <a:solidFill>
                  <a:schemeClr val="tx1"/>
                </a:solidFill>
              </a:rPr>
              <a:t>-</a:t>
            </a:r>
            <a:r>
              <a:rPr kumimoji="1" lang="en-US" altLang="ja-JP" sz="2000" dirty="0" err="1" smtClean="0">
                <a:solidFill>
                  <a:schemeClr val="tx1"/>
                </a:solidFill>
              </a:rPr>
              <a:t>juppun</a:t>
            </a:r>
            <a:endParaRPr kumimoji="1" lang="en-US" altLang="ja-JP" sz="2000" dirty="0" smtClean="0">
              <a:solidFill>
                <a:schemeClr val="tx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3641956" y="3229960"/>
            <a:ext cx="1846566" cy="759600"/>
          </a:xfrm>
          <a:prstGeom prst="rect">
            <a:avLst/>
          </a:prstGeom>
          <a:ln w="19050">
            <a:solidFill>
              <a:srgbClr val="CA735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err="1" smtClean="0">
                <a:solidFill>
                  <a:schemeClr val="tx1"/>
                </a:solidFill>
              </a:rPr>
              <a:t>じゅうごふん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>
                <a:solidFill>
                  <a:schemeClr val="tx1"/>
                </a:solidFill>
              </a:rPr>
              <a:t>j</a:t>
            </a:r>
            <a:r>
              <a:rPr lang="en-US" altLang="ja-JP" sz="2000" dirty="0" err="1" smtClean="0">
                <a:solidFill>
                  <a:schemeClr val="tx1"/>
                </a:solidFill>
              </a:rPr>
              <a:t>uu</a:t>
            </a:r>
            <a:r>
              <a:rPr lang="en-US" altLang="ja-JP" sz="2000" dirty="0" smtClean="0">
                <a:solidFill>
                  <a:schemeClr val="tx1"/>
                </a:solidFill>
              </a:rPr>
              <a:t>-go-fun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683568" y="1439464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1</a:t>
            </a:r>
            <a:endParaRPr kumimoji="1" lang="ja-JP" altLang="en-US" sz="2400" dirty="0"/>
          </a:p>
        </p:txBody>
      </p:sp>
      <p:sp>
        <p:nvSpPr>
          <p:cNvPr id="31" name="角丸四角形 30"/>
          <p:cNvSpPr/>
          <p:nvPr/>
        </p:nvSpPr>
        <p:spPr>
          <a:xfrm>
            <a:off x="2483768" y="1451339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2</a:t>
            </a:r>
            <a:endParaRPr kumimoji="1" lang="ja-JP" altLang="en-US" sz="2400" dirty="0"/>
          </a:p>
        </p:txBody>
      </p:sp>
      <p:sp>
        <p:nvSpPr>
          <p:cNvPr id="36" name="角丸四角形 35"/>
          <p:cNvSpPr/>
          <p:nvPr/>
        </p:nvSpPr>
        <p:spPr>
          <a:xfrm>
            <a:off x="4277207" y="1439464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3</a:t>
            </a:r>
            <a:endParaRPr kumimoji="1" lang="ja-JP" altLang="en-US" sz="2400" dirty="0"/>
          </a:p>
        </p:txBody>
      </p:sp>
      <p:sp>
        <p:nvSpPr>
          <p:cNvPr id="37" name="角丸四角形 36"/>
          <p:cNvSpPr/>
          <p:nvPr/>
        </p:nvSpPr>
        <p:spPr>
          <a:xfrm>
            <a:off x="6072293" y="1475187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38" name="角丸四角形 37"/>
          <p:cNvSpPr/>
          <p:nvPr/>
        </p:nvSpPr>
        <p:spPr>
          <a:xfrm>
            <a:off x="7872493" y="1439464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5</a:t>
            </a:r>
            <a:endParaRPr kumimoji="1" lang="ja-JP" altLang="en-US" sz="2400" dirty="0"/>
          </a:p>
        </p:txBody>
      </p:sp>
      <p:grpSp>
        <p:nvGrpSpPr>
          <p:cNvPr id="39" name="グループ化 38"/>
          <p:cNvGrpSpPr/>
          <p:nvPr/>
        </p:nvGrpSpPr>
        <p:grpSpPr>
          <a:xfrm>
            <a:off x="5358" y="157215"/>
            <a:ext cx="9121919" cy="456977"/>
            <a:chOff x="5358" y="157215"/>
            <a:chExt cx="9121919" cy="456977"/>
          </a:xfrm>
        </p:grpSpPr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8969" y="157215"/>
              <a:ext cx="818308" cy="456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8424" y="320390"/>
              <a:ext cx="3948956" cy="9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754" y="320331"/>
              <a:ext cx="3948956" cy="9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" y="320529"/>
              <a:ext cx="3948956" cy="9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329099" y="74192"/>
            <a:ext cx="6625713" cy="1080000"/>
          </a:xfrm>
        </p:spPr>
        <p:txBody>
          <a:bodyPr>
            <a:normAutofit fontScale="90000"/>
          </a:bodyPr>
          <a:lstStyle/>
          <a:p>
            <a:r>
              <a:rPr lang="ja-JP" altLang="en-US" sz="3500" dirty="0"/>
              <a:t>きいて　</a:t>
            </a:r>
            <a:r>
              <a:rPr lang="ja-JP" altLang="en-US" sz="3500" dirty="0" smtClean="0"/>
              <a:t>いいましょう</a:t>
            </a:r>
            <a:r>
              <a:rPr lang="ja-JP" altLang="ja-JP" sz="3500" dirty="0"/>
              <a:t>　</a:t>
            </a:r>
            <a:r>
              <a:rPr lang="en-US" altLang="ja-JP" sz="3500" dirty="0" smtClean="0">
                <a:latin typeface="+mj-ea"/>
              </a:rPr>
              <a:t>2 </a:t>
            </a:r>
            <a:r>
              <a:rPr lang="en-US" altLang="ja-JP" sz="3500" dirty="0" err="1" smtClean="0">
                <a:latin typeface="+mj-ea"/>
              </a:rPr>
              <a:t>terjemahkan</a:t>
            </a:r>
            <a:endParaRPr kumimoji="1" lang="ja-JP" altLang="en-US" sz="3500" dirty="0">
              <a:latin typeface="+mj-ea"/>
            </a:endParaRPr>
          </a:p>
        </p:txBody>
      </p:sp>
      <p:pic>
        <p:nvPicPr>
          <p:cNvPr id="5" name="120200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777" y="659193"/>
            <a:ext cx="483431" cy="486000"/>
          </a:xfrm>
          <a:prstGeom prst="rect">
            <a:avLst/>
          </a:prstGeom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5" y="5074067"/>
            <a:ext cx="1974685" cy="1324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角丸四角形吹き出し 47"/>
          <p:cNvSpPr/>
          <p:nvPr/>
        </p:nvSpPr>
        <p:spPr>
          <a:xfrm>
            <a:off x="256147" y="4174004"/>
            <a:ext cx="4531877" cy="623148"/>
          </a:xfrm>
          <a:prstGeom prst="wedgeRoundRectCallout">
            <a:avLst>
              <a:gd name="adj1" fmla="val -32447"/>
              <a:gd name="adj2" fmla="val 97653"/>
              <a:gd name="adj3" fmla="val 16667"/>
            </a:avLst>
          </a:prstGeom>
          <a:ln w="19050">
            <a:solidFill>
              <a:srgbClr val="CA735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sz="16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Uchi</a:t>
            </a:r>
            <a:r>
              <a:rPr lang="en-US" sz="16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16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kara</a:t>
            </a:r>
            <a:r>
              <a:rPr lang="en-US" sz="1600" kern="100" dirty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16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daigaku</a:t>
            </a:r>
            <a:r>
              <a:rPr lang="en-US" sz="16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 made </a:t>
            </a:r>
            <a:r>
              <a:rPr lang="en-US" sz="16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dono</a:t>
            </a:r>
            <a:r>
              <a:rPr lang="en-US" sz="16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16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gurai</a:t>
            </a:r>
            <a:r>
              <a:rPr lang="en-US" sz="16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16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desu</a:t>
            </a:r>
            <a:r>
              <a:rPr lang="en-US" sz="16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16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ka</a:t>
            </a:r>
            <a:r>
              <a:rPr lang="en-US" sz="16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.</a:t>
            </a:r>
            <a:endParaRPr lang="ja-JP" sz="1400" kern="100" dirty="0">
              <a:effectLst/>
              <a:cs typeface="Cordia New" panose="020B0304020202020204" pitchFamily="34" charset="-34"/>
            </a:endParaRPr>
          </a:p>
        </p:txBody>
      </p:sp>
      <p:sp>
        <p:nvSpPr>
          <p:cNvPr id="49" name="角丸四角形吹き出し 48"/>
          <p:cNvSpPr/>
          <p:nvPr/>
        </p:nvSpPr>
        <p:spPr>
          <a:xfrm>
            <a:off x="2465062" y="4932430"/>
            <a:ext cx="1641733" cy="623148"/>
          </a:xfrm>
          <a:prstGeom prst="wedgeRoundRectCallout">
            <a:avLst>
              <a:gd name="adj1" fmla="val -85126"/>
              <a:gd name="adj2" fmla="val 23616"/>
              <a:gd name="adj3" fmla="val 16667"/>
            </a:avLst>
          </a:prstGeom>
          <a:ln w="19050">
            <a:solidFill>
              <a:srgbClr val="CA735F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altLang="ja-JP" kern="100" dirty="0" smtClean="0">
                <a:solidFill>
                  <a:srgbClr val="000000"/>
                </a:solidFill>
                <a:latin typeface="+mn-ea"/>
                <a:cs typeface="Cordia New" panose="020B0304020202020204" pitchFamily="34" charset="-34"/>
              </a:rPr>
              <a:t>…</a:t>
            </a:r>
            <a:r>
              <a:rPr lang="ja-JP" altLang="en-US" kern="100" dirty="0" err="1" smtClean="0">
                <a:solidFill>
                  <a:srgbClr val="000000"/>
                </a:solidFill>
                <a:latin typeface="+mn-ea"/>
                <a:cs typeface="Cordia New" panose="020B0304020202020204" pitchFamily="34" charset="-34"/>
              </a:rPr>
              <a:t>ぐら</a:t>
            </a:r>
            <a:r>
              <a:rPr lang="ja-JP" altLang="en-US" kern="100" dirty="0" smtClean="0">
                <a:solidFill>
                  <a:srgbClr val="000000"/>
                </a:solidFill>
                <a:latin typeface="+mn-ea"/>
                <a:cs typeface="Cordia New" panose="020B0304020202020204" pitchFamily="34" charset="-34"/>
              </a:rPr>
              <a:t>いです</a:t>
            </a:r>
            <a:r>
              <a:rPr lang="ja-JP" kern="1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。</a:t>
            </a:r>
            <a:endParaRPr lang="ja-JP" kern="100" dirty="0">
              <a:effectLst/>
              <a:latin typeface="+mn-ea"/>
              <a:cs typeface="Cordia New" panose="020B0304020202020204" pitchFamily="34" charset="-34"/>
            </a:endParaRPr>
          </a:p>
          <a:p>
            <a:pPr>
              <a:spcAft>
                <a:spcPts val="0"/>
              </a:spcAft>
            </a:pPr>
            <a:r>
              <a:rPr lang="en-US" sz="16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Gurai</a:t>
            </a:r>
            <a:r>
              <a:rPr lang="en-US" sz="16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 </a:t>
            </a:r>
            <a:r>
              <a:rPr lang="en-US" sz="1600" kern="100" dirty="0" err="1" smtClean="0">
                <a:solidFill>
                  <a:srgbClr val="000000"/>
                </a:solidFill>
                <a:cs typeface="Cordia New" panose="020B0304020202020204" pitchFamily="34" charset="-34"/>
              </a:rPr>
              <a:t>desu</a:t>
            </a:r>
            <a:r>
              <a:rPr lang="en-US" sz="1600" kern="100" dirty="0" smtClean="0">
                <a:solidFill>
                  <a:srgbClr val="000000"/>
                </a:solidFill>
                <a:cs typeface="Cordia New" panose="020B0304020202020204" pitchFamily="34" charset="-3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866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417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74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706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852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842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787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9" grpId="0" animBg="1"/>
      <p:bldP spid="30" grpId="0" animBg="1"/>
      <p:bldP spid="33" grpId="0" animBg="1"/>
      <p:bldP spid="34" grpId="0" animBg="1"/>
      <p:bldP spid="35" grpId="0" animBg="1"/>
      <p:bldP spid="48" grpId="0" animBg="1"/>
      <p:bldP spid="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20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23" y="4665011"/>
            <a:ext cx="432000" cy="432000"/>
          </a:xfrm>
          <a:prstGeom prst="rect">
            <a:avLst/>
          </a:prstGeom>
        </p:spPr>
      </p:pic>
      <p:pic>
        <p:nvPicPr>
          <p:cNvPr id="8" name="120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789" y="4654124"/>
            <a:ext cx="432000" cy="432000"/>
          </a:xfrm>
          <a:prstGeom prst="rect">
            <a:avLst/>
          </a:prstGeom>
        </p:spPr>
      </p:pic>
      <p:pic>
        <p:nvPicPr>
          <p:cNvPr id="9" name="1205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620" y="4653184"/>
            <a:ext cx="432000" cy="432000"/>
          </a:xfrm>
          <a:prstGeom prst="rect">
            <a:avLst/>
          </a:prstGeom>
        </p:spPr>
      </p:pic>
      <p:pic>
        <p:nvPicPr>
          <p:cNvPr id="10" name="1206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296" y="4654124"/>
            <a:ext cx="432000" cy="432000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251520" y="2291388"/>
            <a:ext cx="864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err="1"/>
              <a:t>Seorang</a:t>
            </a:r>
            <a:r>
              <a:rPr lang="en-US" altLang="ja-JP" sz="2400" dirty="0"/>
              <a:t> </a:t>
            </a:r>
            <a:r>
              <a:rPr lang="en-US" altLang="ja-JP" sz="2400" dirty="0" err="1"/>
              <a:t>siswa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berbincang</a:t>
            </a:r>
            <a:r>
              <a:rPr lang="en-US" altLang="ja-JP" sz="2400" dirty="0"/>
              <a:t> </a:t>
            </a:r>
            <a:r>
              <a:rPr lang="en-US" altLang="ja-JP" sz="2400" dirty="0" err="1"/>
              <a:t>dengan</a:t>
            </a:r>
            <a:r>
              <a:rPr lang="en-US" altLang="ja-JP" sz="2400" dirty="0"/>
              <a:t> </a:t>
            </a:r>
            <a:r>
              <a:rPr lang="en-US" altLang="ja-JP" sz="2400" dirty="0" err="1"/>
              <a:t>teman-temannya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tentang</a:t>
            </a:r>
            <a:r>
              <a:rPr lang="en-US" altLang="ja-JP" sz="2400" dirty="0"/>
              <a:t> </a:t>
            </a:r>
            <a:r>
              <a:rPr lang="en-US" altLang="ja-JP" sz="2400" dirty="0" err="1"/>
              <a:t>alat</a:t>
            </a:r>
            <a:r>
              <a:rPr lang="en-US" altLang="ja-JP" sz="2400" dirty="0"/>
              <a:t> </a:t>
            </a:r>
            <a:r>
              <a:rPr lang="en-US" altLang="ja-JP" sz="2400" dirty="0" err="1"/>
              <a:t>transportasi</a:t>
            </a:r>
            <a:r>
              <a:rPr lang="en-US" altLang="ja-JP" sz="2400" dirty="0"/>
              <a:t> </a:t>
            </a:r>
            <a:r>
              <a:rPr lang="en-US" altLang="ja-JP" sz="2400" dirty="0" err="1"/>
              <a:t>dan</a:t>
            </a:r>
            <a:r>
              <a:rPr lang="en-US" altLang="ja-JP" sz="2400" dirty="0"/>
              <a:t> </a:t>
            </a:r>
            <a:r>
              <a:rPr lang="en-US" altLang="ja-JP" sz="2400" dirty="0" err="1"/>
              <a:t>waktu</a:t>
            </a:r>
            <a:r>
              <a:rPr lang="en-US" altLang="ja-JP" sz="2400" dirty="0"/>
              <a:t> </a:t>
            </a:r>
            <a:r>
              <a:rPr lang="en-US" altLang="ja-JP" sz="2400" dirty="0" err="1"/>
              <a:t>pulang</a:t>
            </a:r>
            <a:r>
              <a:rPr lang="en-US" altLang="ja-JP" sz="2400" dirty="0"/>
              <a:t> </a:t>
            </a:r>
            <a:r>
              <a:rPr lang="en-US" altLang="ja-JP" sz="2400" dirty="0" err="1" smtClean="0"/>
              <a:t>pergi</a:t>
            </a:r>
            <a:r>
              <a:rPr lang="en-US" altLang="ja-JP" sz="2400" dirty="0" smtClean="0"/>
              <a:t> </a:t>
            </a:r>
            <a:r>
              <a:rPr lang="en-US" altLang="ja-JP" sz="2400" dirty="0" err="1"/>
              <a:t>ke</a:t>
            </a:r>
            <a:r>
              <a:rPr lang="en-US" altLang="ja-JP" sz="2400" dirty="0"/>
              <a:t> </a:t>
            </a:r>
            <a:r>
              <a:rPr lang="en-US" altLang="ja-JP" sz="2400" dirty="0" err="1"/>
              <a:t>sekolah</a:t>
            </a:r>
            <a:r>
              <a:rPr lang="en-US" altLang="ja-JP" sz="2400" dirty="0"/>
              <a:t>. </a:t>
            </a:r>
            <a:r>
              <a:rPr lang="en-US" altLang="ja-JP" sz="2400" dirty="0" err="1" smtClean="0"/>
              <a:t>Dengarkan</a:t>
            </a:r>
            <a:r>
              <a:rPr lang="en-US" altLang="ja-JP" sz="2400" dirty="0"/>
              <a:t> </a:t>
            </a:r>
            <a:r>
              <a:rPr lang="en-US" altLang="ja-JP" sz="2400" dirty="0" err="1" smtClean="0"/>
              <a:t>transportasi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apa</a:t>
            </a:r>
            <a:r>
              <a:rPr lang="en-US" altLang="ja-JP" sz="2400" dirty="0" smtClean="0"/>
              <a:t> yang </a:t>
            </a:r>
            <a:r>
              <a:rPr lang="en-US" altLang="ja-JP" sz="2400" dirty="0" err="1" smtClean="0"/>
              <a:t>dipakai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ke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sekolah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dan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berapa</a:t>
            </a:r>
            <a:r>
              <a:rPr lang="en-US" altLang="ja-JP" sz="2400" dirty="0" smtClean="0"/>
              <a:t> lama </a:t>
            </a:r>
            <a:r>
              <a:rPr lang="en-US" altLang="ja-JP" sz="2400" dirty="0" err="1" smtClean="0"/>
              <a:t>waktu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tempuhnya</a:t>
            </a:r>
            <a:r>
              <a:rPr lang="en-US" altLang="ja-JP" sz="2400" dirty="0" smtClean="0"/>
              <a:t>! </a:t>
            </a:r>
            <a:endParaRPr kumimoji="1" lang="ja-JP" altLang="en-US" sz="2400" dirty="0"/>
          </a:p>
        </p:txBody>
      </p:sp>
      <p:grpSp>
        <p:nvGrpSpPr>
          <p:cNvPr id="23" name="グループ化 22"/>
          <p:cNvGrpSpPr/>
          <p:nvPr/>
        </p:nvGrpSpPr>
        <p:grpSpPr>
          <a:xfrm>
            <a:off x="5358" y="157215"/>
            <a:ext cx="9121919" cy="456977"/>
            <a:chOff x="5358" y="157215"/>
            <a:chExt cx="9121919" cy="456977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8969" y="157215"/>
              <a:ext cx="818308" cy="456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8424" y="320390"/>
              <a:ext cx="3948956" cy="9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754" y="320331"/>
              <a:ext cx="3948956" cy="9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" y="320529"/>
              <a:ext cx="3948956" cy="9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074" y="74192"/>
            <a:ext cx="7886700" cy="853578"/>
          </a:xfrm>
        </p:spPr>
        <p:txBody>
          <a:bodyPr>
            <a:normAutofit/>
          </a:bodyPr>
          <a:lstStyle/>
          <a:p>
            <a:r>
              <a:rPr kumimoji="1" lang="en-US" altLang="ja-JP" sz="3500" dirty="0" err="1" smtClean="0">
                <a:latin typeface="+mj-ea"/>
              </a:rPr>
              <a:t>Catat</a:t>
            </a:r>
            <a:r>
              <a:rPr kumimoji="1" lang="en-US" altLang="ja-JP" sz="3500" dirty="0" smtClean="0">
                <a:latin typeface="+mj-ea"/>
              </a:rPr>
              <a:t> </a:t>
            </a:r>
            <a:r>
              <a:rPr kumimoji="1" lang="en-US" altLang="ja-JP" sz="3500" dirty="0" err="1" smtClean="0">
                <a:latin typeface="+mj-ea"/>
              </a:rPr>
              <a:t>teks</a:t>
            </a:r>
            <a:r>
              <a:rPr kumimoji="1" lang="en-US" altLang="ja-JP" sz="3500" dirty="0" smtClean="0">
                <a:latin typeface="+mj-ea"/>
              </a:rPr>
              <a:t> audio </a:t>
            </a:r>
            <a:r>
              <a:rPr kumimoji="1" lang="en-US" altLang="ja-JP" sz="3500" dirty="0" err="1" smtClean="0">
                <a:latin typeface="+mj-ea"/>
              </a:rPr>
              <a:t>berikut</a:t>
            </a:r>
            <a:r>
              <a:rPr kumimoji="1" lang="en-US" altLang="ja-JP" sz="3500" dirty="0" smtClean="0">
                <a:latin typeface="+mj-ea"/>
              </a:rPr>
              <a:t> </a:t>
            </a:r>
            <a:r>
              <a:rPr kumimoji="1" lang="en-US" altLang="ja-JP" sz="3500" dirty="0" err="1" smtClean="0">
                <a:latin typeface="+mj-ea"/>
              </a:rPr>
              <a:t>dan</a:t>
            </a:r>
            <a:r>
              <a:rPr kumimoji="1" lang="en-US" altLang="ja-JP" sz="3500" dirty="0" smtClean="0">
                <a:latin typeface="+mj-ea"/>
              </a:rPr>
              <a:t> </a:t>
            </a:r>
            <a:r>
              <a:rPr kumimoji="1" lang="en-US" altLang="ja-JP" sz="3500" dirty="0" err="1" smtClean="0">
                <a:latin typeface="+mj-ea"/>
              </a:rPr>
              <a:t>terjemahkan</a:t>
            </a:r>
            <a:endParaRPr kumimoji="1" lang="ja-JP" altLang="en-US" sz="3500" dirty="0">
              <a:latin typeface="+mj-ea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375" y="927770"/>
            <a:ext cx="3419497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err="1">
                <a:solidFill>
                  <a:srgbClr val="CA735F"/>
                </a:solidFill>
                <a:latin typeface="Rockwell" panose="02060603020205020403" pitchFamily="18" charset="0"/>
              </a:rPr>
              <a:t>Kerjakan</a:t>
            </a:r>
            <a:r>
              <a:rPr kumimoji="1" lang="en-US" altLang="ja-JP" b="1" dirty="0">
                <a:solidFill>
                  <a:srgbClr val="CA735F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>
                <a:solidFill>
                  <a:srgbClr val="CA735F"/>
                </a:solidFill>
                <a:latin typeface="Rockwell" panose="02060603020205020403" pitchFamily="18" charset="0"/>
              </a:rPr>
              <a:t>Lembar</a:t>
            </a:r>
            <a:r>
              <a:rPr kumimoji="1" lang="en-US" altLang="ja-JP" b="1" dirty="0">
                <a:solidFill>
                  <a:srgbClr val="CA735F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>
                <a:solidFill>
                  <a:srgbClr val="CA735F"/>
                </a:solidFill>
                <a:latin typeface="Rockwell" panose="02060603020205020403" pitchFamily="18" charset="0"/>
              </a:rPr>
              <a:t>Kerja</a:t>
            </a:r>
            <a:r>
              <a:rPr kumimoji="1" lang="en-US" altLang="ja-JP" b="1" dirty="0">
                <a:solidFill>
                  <a:srgbClr val="CA735F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smtClean="0">
                <a:solidFill>
                  <a:srgbClr val="CA735F"/>
                </a:solidFill>
                <a:latin typeface="Rockwell" panose="02060603020205020403" pitchFamily="18" charset="0"/>
              </a:rPr>
              <a:t>2  </a:t>
            </a:r>
            <a:endParaRPr kumimoji="1" lang="ja-JP" altLang="en-US" b="1" dirty="0">
              <a:solidFill>
                <a:srgbClr val="CA735F"/>
              </a:solidFill>
              <a:latin typeface="Rockwell" panose="02060603020205020403" pitchFamily="18" charset="0"/>
            </a:endParaRPr>
          </a:p>
        </p:txBody>
      </p:sp>
      <p:sp>
        <p:nvSpPr>
          <p:cNvPr id="34" name="角丸四角形 33"/>
          <p:cNvSpPr/>
          <p:nvPr/>
        </p:nvSpPr>
        <p:spPr>
          <a:xfrm>
            <a:off x="2096675" y="4697762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35" name="角丸四角形 34"/>
          <p:cNvSpPr/>
          <p:nvPr/>
        </p:nvSpPr>
        <p:spPr>
          <a:xfrm>
            <a:off x="6418256" y="4687129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36" name="角丸四角形 35"/>
          <p:cNvSpPr/>
          <p:nvPr/>
        </p:nvSpPr>
        <p:spPr>
          <a:xfrm>
            <a:off x="4985370" y="4677874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37" name="角丸四角形 36"/>
          <p:cNvSpPr/>
          <p:nvPr/>
        </p:nvSpPr>
        <p:spPr>
          <a:xfrm>
            <a:off x="3526679" y="4687129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869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7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256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151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021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角丸四角形吹き出し 12"/>
          <p:cNvSpPr/>
          <p:nvPr/>
        </p:nvSpPr>
        <p:spPr>
          <a:xfrm>
            <a:off x="934761" y="1772816"/>
            <a:ext cx="7260061" cy="1188852"/>
          </a:xfrm>
          <a:prstGeom prst="wedgeRoundRectCallout">
            <a:avLst>
              <a:gd name="adj1" fmla="val -35252"/>
              <a:gd name="adj2" fmla="val 74734"/>
              <a:gd name="adj3" fmla="val 16667"/>
            </a:avLst>
          </a:prstGeom>
          <a:ln w="19050">
            <a:solidFill>
              <a:srgbClr val="CA735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>
              <a:spcAft>
                <a:spcPts val="0"/>
              </a:spcAft>
            </a:pPr>
            <a:r>
              <a:rPr lang="ja-JP" altLang="en-US" sz="2400" dirty="0">
                <a:solidFill>
                  <a:srgbClr val="000000"/>
                </a:solidFill>
                <a:latin typeface="+mn-ea"/>
                <a:cs typeface="Cordia New" panose="020B0304020202020204" pitchFamily="34" charset="-34"/>
              </a:rPr>
              <a:t>（</a:t>
            </a:r>
            <a:r>
              <a:rPr lang="ja-JP" sz="2400" kern="12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ニタさん</a:t>
            </a:r>
            <a:r>
              <a:rPr lang="ja-JP" altLang="en-US" sz="2400" kern="12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）</a:t>
            </a:r>
            <a:r>
              <a:rPr lang="ja-JP" altLang="en-US" sz="2400" dirty="0" smtClean="0">
                <a:solidFill>
                  <a:srgbClr val="000000"/>
                </a:solidFill>
                <a:latin typeface="+mn-ea"/>
                <a:cs typeface="Cordia New" panose="020B0304020202020204" pitchFamily="34" charset="-34"/>
              </a:rPr>
              <a:t>、</a:t>
            </a:r>
            <a:r>
              <a:rPr lang="ja-JP" sz="2400" kern="12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まいにち</a:t>
            </a:r>
            <a:r>
              <a:rPr lang="ja-JP" sz="2400" kern="1200" dirty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　なんで　がっこうへ　きます</a:t>
            </a:r>
            <a:r>
              <a:rPr lang="ja-JP" sz="2400" kern="12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か</a:t>
            </a:r>
            <a:r>
              <a:rPr lang="ja-JP" altLang="en-US" sz="2400" kern="12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。</a:t>
            </a:r>
            <a:endParaRPr lang="ja-JP" sz="2400" dirty="0">
              <a:effectLst/>
              <a:latin typeface="+mn-ea"/>
              <a:cs typeface="ＭＳ Ｐゴシック" panose="020B0600070205080204" pitchFamily="50" charset="-128"/>
            </a:endParaRPr>
          </a:p>
          <a:p>
            <a:pPr>
              <a:spcAft>
                <a:spcPts val="0"/>
              </a:spcAft>
            </a:pPr>
            <a:r>
              <a:rPr lang="en-US" sz="2000" kern="1200" dirty="0" smtClean="0">
                <a:solidFill>
                  <a:srgbClr val="000000"/>
                </a:solidFill>
                <a:effectLst/>
                <a:cs typeface="ＭＳ Ｐゴシック" panose="020B0600070205080204" pitchFamily="50" charset="-128"/>
              </a:rPr>
              <a:t>(</a:t>
            </a:r>
            <a:r>
              <a:rPr lang="en-US" sz="2000" i="1" kern="1200" dirty="0" smtClean="0">
                <a:solidFill>
                  <a:srgbClr val="000000"/>
                </a:solidFill>
                <a:effectLst/>
                <a:cs typeface="ＭＳ Ｐゴシック" panose="020B0600070205080204" pitchFamily="50" charset="-128"/>
              </a:rPr>
              <a:t>Nita</a:t>
            </a:r>
            <a:r>
              <a:rPr lang="en-US" sz="2000" kern="1200" dirty="0" smtClean="0">
                <a:solidFill>
                  <a:srgbClr val="000000"/>
                </a:solidFill>
                <a:effectLst/>
                <a:cs typeface="ＭＳ Ｐゴシック" panose="020B0600070205080204" pitchFamily="50" charset="-128"/>
              </a:rPr>
              <a:t> –san</a:t>
            </a:r>
            <a:r>
              <a:rPr lang="en-US" sz="2000" dirty="0">
                <a:solidFill>
                  <a:srgbClr val="000000"/>
                </a:solidFill>
                <a:cs typeface="ＭＳ Ｐゴシック" panose="020B0600070205080204" pitchFamily="50" charset="-128"/>
              </a:rPr>
              <a:t>)</a:t>
            </a:r>
            <a:r>
              <a:rPr lang="en-US" sz="2000" kern="1200" dirty="0" smtClean="0">
                <a:solidFill>
                  <a:srgbClr val="000000"/>
                </a:solidFill>
                <a:effectLst/>
                <a:cs typeface="ＭＳ Ｐゴシック" panose="020B0600070205080204" pitchFamily="50" charset="-128"/>
              </a:rPr>
              <a:t>,  </a:t>
            </a:r>
            <a:r>
              <a:rPr lang="en-US" sz="2000" kern="1200" dirty="0" err="1" smtClean="0">
                <a:solidFill>
                  <a:srgbClr val="000000"/>
                </a:solidFill>
                <a:effectLst/>
                <a:cs typeface="ＭＳ Ｐゴシック" panose="020B0600070205080204" pitchFamily="50" charset="-128"/>
              </a:rPr>
              <a:t>mainichi</a:t>
            </a:r>
            <a:r>
              <a:rPr lang="en-US" sz="2000" kern="1200" dirty="0" smtClean="0">
                <a:solidFill>
                  <a:srgbClr val="000000"/>
                </a:solidFill>
                <a:effectLst/>
                <a:cs typeface="ＭＳ Ｐゴシック" panose="020B0600070205080204" pitchFamily="50" charset="-128"/>
              </a:rPr>
              <a:t> </a:t>
            </a:r>
            <a:r>
              <a:rPr lang="en-US" sz="2000" kern="1200" dirty="0">
                <a:solidFill>
                  <a:srgbClr val="000000"/>
                </a:solidFill>
                <a:effectLst/>
                <a:cs typeface="ＭＳ Ｐゴシック" panose="020B0600070205080204" pitchFamily="50" charset="-128"/>
              </a:rPr>
              <a:t>nan </a:t>
            </a:r>
            <a:r>
              <a:rPr lang="en-US" sz="2000" kern="1200" dirty="0" smtClean="0">
                <a:solidFill>
                  <a:srgbClr val="000000"/>
                </a:solidFill>
                <a:effectLst/>
                <a:cs typeface="ＭＳ Ｐゴシック" panose="020B0600070205080204" pitchFamily="50" charset="-128"/>
              </a:rPr>
              <a:t>de </a:t>
            </a:r>
            <a:r>
              <a:rPr lang="en-US" sz="2000" kern="1200" dirty="0" err="1" smtClean="0">
                <a:solidFill>
                  <a:srgbClr val="000000"/>
                </a:solidFill>
                <a:effectLst/>
                <a:cs typeface="ＭＳ Ｐゴシック" panose="020B0600070205080204" pitchFamily="50" charset="-128"/>
              </a:rPr>
              <a:t>daigaku</a:t>
            </a:r>
            <a:r>
              <a:rPr lang="en-US" sz="2000" kern="1200" dirty="0" smtClean="0">
                <a:solidFill>
                  <a:srgbClr val="000000"/>
                </a:solidFill>
                <a:effectLst/>
                <a:cs typeface="ＭＳ Ｐゴシック" panose="020B0600070205080204" pitchFamily="50" charset="-128"/>
              </a:rPr>
              <a:t> </a:t>
            </a:r>
            <a:r>
              <a:rPr lang="en-US" sz="2000" kern="1200" dirty="0">
                <a:solidFill>
                  <a:srgbClr val="000000"/>
                </a:solidFill>
                <a:effectLst/>
                <a:cs typeface="ＭＳ Ｐゴシック" panose="020B0600070205080204" pitchFamily="50" charset="-128"/>
              </a:rPr>
              <a:t>e </a:t>
            </a:r>
            <a:r>
              <a:rPr lang="en-US" sz="2000" kern="1200" dirty="0" err="1">
                <a:solidFill>
                  <a:srgbClr val="000000"/>
                </a:solidFill>
                <a:effectLst/>
                <a:cs typeface="ＭＳ Ｐゴシック" panose="020B0600070205080204" pitchFamily="50" charset="-128"/>
              </a:rPr>
              <a:t>kimasu</a:t>
            </a:r>
            <a:r>
              <a:rPr lang="en-US" sz="2000" kern="1200" dirty="0">
                <a:solidFill>
                  <a:srgbClr val="000000"/>
                </a:solidFill>
                <a:effectLst/>
                <a:cs typeface="ＭＳ Ｐゴシック" panose="020B0600070205080204" pitchFamily="50" charset="-128"/>
              </a:rPr>
              <a:t> </a:t>
            </a:r>
            <a:r>
              <a:rPr lang="en-US" sz="2000" kern="1200" dirty="0" err="1">
                <a:solidFill>
                  <a:srgbClr val="000000"/>
                </a:solidFill>
                <a:effectLst/>
                <a:cs typeface="ＭＳ Ｐゴシック" panose="020B0600070205080204" pitchFamily="50" charset="-128"/>
              </a:rPr>
              <a:t>ka</a:t>
            </a:r>
            <a:r>
              <a:rPr lang="en-US" sz="2000" kern="1200" dirty="0">
                <a:solidFill>
                  <a:srgbClr val="000000"/>
                </a:solidFill>
                <a:effectLst/>
                <a:cs typeface="ＭＳ Ｐゴシック" panose="020B0600070205080204" pitchFamily="50" charset="-128"/>
              </a:rPr>
              <a:t>.</a:t>
            </a:r>
            <a:endParaRPr lang="ja-JP" sz="2000" dirty="0">
              <a:effectLst/>
              <a:cs typeface="ＭＳ Ｐゴシック" panose="020B0600070205080204" pitchFamily="50" charset="-128"/>
            </a:endParaRPr>
          </a:p>
        </p:txBody>
      </p:sp>
      <p:sp>
        <p:nvSpPr>
          <p:cNvPr id="14" name="角丸四角形吹き出し 13"/>
          <p:cNvSpPr/>
          <p:nvPr/>
        </p:nvSpPr>
        <p:spPr>
          <a:xfrm>
            <a:off x="3948309" y="3281952"/>
            <a:ext cx="2567907" cy="1078485"/>
          </a:xfrm>
          <a:prstGeom prst="wedgeRoundRectCallout">
            <a:avLst>
              <a:gd name="adj1" fmla="val 63065"/>
              <a:gd name="adj2" fmla="val 26844"/>
              <a:gd name="adj3" fmla="val 16667"/>
            </a:avLst>
          </a:prstGeom>
          <a:ln w="19050">
            <a:solidFill>
              <a:srgbClr val="CA735F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>
              <a:spcAft>
                <a:spcPts val="0"/>
              </a:spcAft>
            </a:pPr>
            <a:r>
              <a:rPr lang="en-US" altLang="ja-JP" sz="2400" kern="12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(</a:t>
            </a:r>
            <a:r>
              <a:rPr lang="ja-JP" sz="2400" kern="12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バス</a:t>
            </a:r>
            <a:r>
              <a:rPr lang="en-US" altLang="ja-JP" sz="2400" dirty="0">
                <a:solidFill>
                  <a:srgbClr val="000000"/>
                </a:solidFill>
                <a:latin typeface="+mn-ea"/>
                <a:cs typeface="Cordia New" panose="020B0304020202020204" pitchFamily="34" charset="-34"/>
              </a:rPr>
              <a:t>)</a:t>
            </a:r>
            <a:r>
              <a:rPr lang="ja-JP" sz="2400" kern="12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で</a:t>
            </a:r>
            <a:r>
              <a:rPr lang="ja-JP" sz="2400" kern="1200" dirty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　きます</a:t>
            </a:r>
            <a:r>
              <a:rPr lang="ja-JP" sz="2400" kern="12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。</a:t>
            </a:r>
            <a:endParaRPr lang="ja-JP" sz="2400" dirty="0">
              <a:effectLst/>
              <a:latin typeface="ＭＳ Ｐゴシック" panose="020B0600070205080204" pitchFamily="50" charset="-128"/>
              <a:ea typeface="ＭＳ Ｐゴシック" panose="020B0600070205080204" pitchFamily="50" charset="-128"/>
              <a:cs typeface="ＭＳ Ｐゴシック" panose="020B0600070205080204" pitchFamily="50" charset="-128"/>
            </a:endParaRPr>
          </a:p>
          <a:p>
            <a:pPr>
              <a:spcAft>
                <a:spcPts val="0"/>
              </a:spcAft>
            </a:pPr>
            <a:r>
              <a:rPr lang="en-US" sz="2000" kern="1200" dirty="0" smtClean="0">
                <a:solidFill>
                  <a:srgbClr val="000000"/>
                </a:solidFill>
                <a:effectLst/>
                <a:ea typeface="HG教科書体" panose="02020609000000000000" pitchFamily="17" charset="-128"/>
                <a:cs typeface="ＭＳ Ｐゴシック" panose="020B0600070205080204" pitchFamily="50" charset="-128"/>
              </a:rPr>
              <a:t>(</a:t>
            </a:r>
            <a:r>
              <a:rPr lang="en-US" sz="2000" kern="1200" dirty="0" err="1" smtClean="0">
                <a:solidFill>
                  <a:srgbClr val="000000"/>
                </a:solidFill>
                <a:effectLst/>
                <a:ea typeface="HG教科書体" panose="02020609000000000000" pitchFamily="17" charset="-128"/>
                <a:cs typeface="ＭＳ Ｐゴシック" panose="020B0600070205080204" pitchFamily="50" charset="-128"/>
              </a:rPr>
              <a:t>Basu</a:t>
            </a:r>
            <a:r>
              <a:rPr lang="en-US" sz="2000" kern="1200" dirty="0" smtClean="0">
                <a:solidFill>
                  <a:srgbClr val="000000"/>
                </a:solidFill>
                <a:effectLst/>
                <a:ea typeface="HG教科書体" panose="02020609000000000000" pitchFamily="17" charset="-128"/>
                <a:cs typeface="ＭＳ Ｐゴシック" panose="020B0600070205080204" pitchFamily="50" charset="-128"/>
              </a:rPr>
              <a:t>) </a:t>
            </a:r>
            <a:r>
              <a:rPr lang="en-US" sz="2000" kern="1200" dirty="0">
                <a:solidFill>
                  <a:srgbClr val="000000"/>
                </a:solidFill>
                <a:effectLst/>
                <a:ea typeface="HG教科書体" panose="02020609000000000000" pitchFamily="17" charset="-128"/>
                <a:cs typeface="ＭＳ Ｐゴシック" panose="020B0600070205080204" pitchFamily="50" charset="-128"/>
              </a:rPr>
              <a:t>de </a:t>
            </a:r>
            <a:r>
              <a:rPr lang="en-US" sz="2000" kern="1200" dirty="0" err="1">
                <a:solidFill>
                  <a:srgbClr val="000000"/>
                </a:solidFill>
                <a:effectLst/>
                <a:ea typeface="HG教科書体" panose="02020609000000000000" pitchFamily="17" charset="-128"/>
                <a:cs typeface="ＭＳ Ｐゴシック" panose="020B0600070205080204" pitchFamily="50" charset="-128"/>
              </a:rPr>
              <a:t>kimasu</a:t>
            </a:r>
            <a:r>
              <a:rPr lang="en-US" sz="2000" kern="1200" dirty="0">
                <a:solidFill>
                  <a:srgbClr val="000000"/>
                </a:solidFill>
                <a:effectLst/>
                <a:ea typeface="HG教科書体" panose="02020609000000000000" pitchFamily="17" charset="-128"/>
                <a:cs typeface="ＭＳ Ｐゴシック" panose="020B0600070205080204" pitchFamily="50" charset="-128"/>
              </a:rPr>
              <a:t>.</a:t>
            </a:r>
            <a:endParaRPr lang="ja-JP" sz="2000" dirty="0">
              <a:effectLst/>
              <a:ea typeface="ＭＳ Ｐゴシック" panose="020B0600070205080204" pitchFamily="50" charset="-128"/>
              <a:cs typeface="ＭＳ Ｐゴシック" panose="020B0600070205080204" pitchFamily="50" charset="-128"/>
            </a:endParaRPr>
          </a:p>
        </p:txBody>
      </p:sp>
      <p:sp>
        <p:nvSpPr>
          <p:cNvPr id="15" name="角丸四角形吹き出し 14"/>
          <p:cNvSpPr/>
          <p:nvPr/>
        </p:nvSpPr>
        <p:spPr>
          <a:xfrm>
            <a:off x="3276472" y="4648469"/>
            <a:ext cx="1852959" cy="1003445"/>
          </a:xfrm>
          <a:prstGeom prst="wedgeRoundRectCallout">
            <a:avLst>
              <a:gd name="adj1" fmla="val -71214"/>
              <a:gd name="adj2" fmla="val -43319"/>
              <a:gd name="adj3" fmla="val 16667"/>
            </a:avLst>
          </a:prstGeom>
          <a:ln w="19050">
            <a:solidFill>
              <a:srgbClr val="CA735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>
              <a:spcAft>
                <a:spcPts val="0"/>
              </a:spcAft>
            </a:pPr>
            <a:r>
              <a:rPr lang="ja-JP" sz="2400" kern="1200" dirty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そうですか</a:t>
            </a:r>
            <a:r>
              <a:rPr lang="ja-JP" sz="2400" kern="1200" dirty="0" smtClean="0">
                <a:solidFill>
                  <a:srgbClr val="000000"/>
                </a:solidFill>
                <a:effectLst/>
                <a:latin typeface="+mn-ea"/>
                <a:cs typeface="Cordia New" panose="020B0304020202020204" pitchFamily="34" charset="-34"/>
              </a:rPr>
              <a:t>。</a:t>
            </a:r>
            <a:endParaRPr lang="ja-JP" sz="2400" dirty="0">
              <a:effectLst/>
              <a:latin typeface="+mn-ea"/>
              <a:cs typeface="ＭＳ Ｐゴシック" panose="020B0600070205080204" pitchFamily="50" charset="-128"/>
            </a:endParaRPr>
          </a:p>
          <a:p>
            <a:pPr>
              <a:spcAft>
                <a:spcPts val="0"/>
              </a:spcAft>
            </a:pPr>
            <a:r>
              <a:rPr lang="en-US" sz="2000" kern="1200" dirty="0" err="1">
                <a:solidFill>
                  <a:srgbClr val="000000"/>
                </a:solidFill>
                <a:effectLst/>
                <a:cs typeface="ＭＳ Ｐゴシック" panose="020B0600070205080204" pitchFamily="50" charset="-128"/>
              </a:rPr>
              <a:t>Sou</a:t>
            </a:r>
            <a:r>
              <a:rPr lang="en-US" sz="2000" kern="1200" dirty="0">
                <a:solidFill>
                  <a:srgbClr val="000000"/>
                </a:solidFill>
                <a:effectLst/>
                <a:cs typeface="ＭＳ Ｐゴシック" panose="020B0600070205080204" pitchFamily="50" charset="-128"/>
              </a:rPr>
              <a:t> </a:t>
            </a:r>
            <a:r>
              <a:rPr lang="en-US" sz="2000" kern="1200" dirty="0" err="1">
                <a:solidFill>
                  <a:srgbClr val="000000"/>
                </a:solidFill>
                <a:effectLst/>
                <a:cs typeface="ＭＳ Ｐゴシック" panose="020B0600070205080204" pitchFamily="50" charset="-128"/>
              </a:rPr>
              <a:t>desu</a:t>
            </a:r>
            <a:r>
              <a:rPr lang="en-US" sz="2000" kern="1200" dirty="0">
                <a:solidFill>
                  <a:srgbClr val="000000"/>
                </a:solidFill>
                <a:effectLst/>
                <a:cs typeface="ＭＳ Ｐゴシック" panose="020B0600070205080204" pitchFamily="50" charset="-128"/>
              </a:rPr>
              <a:t> </a:t>
            </a:r>
            <a:r>
              <a:rPr lang="en-US" sz="2000" kern="1200" dirty="0" err="1" smtClean="0">
                <a:solidFill>
                  <a:srgbClr val="000000"/>
                </a:solidFill>
                <a:effectLst/>
                <a:cs typeface="ＭＳ Ｐゴシック" panose="020B0600070205080204" pitchFamily="50" charset="-128"/>
              </a:rPr>
              <a:t>ka</a:t>
            </a:r>
            <a:r>
              <a:rPr lang="en-US" sz="2000" kern="1200" dirty="0" smtClean="0">
                <a:solidFill>
                  <a:srgbClr val="000000"/>
                </a:solidFill>
                <a:effectLst/>
                <a:cs typeface="ＭＳ Ｐゴシック" panose="020B0600070205080204" pitchFamily="50" charset="-128"/>
              </a:rPr>
              <a:t>.</a:t>
            </a:r>
            <a:endParaRPr lang="ja-JP" sz="2000" dirty="0">
              <a:effectLst/>
              <a:ea typeface="ＭＳ Ｐゴシック" panose="020B0600070205080204" pitchFamily="50" charset="-128"/>
              <a:cs typeface="ＭＳ Ｐゴシック" panose="020B0600070205080204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971600" y="5867980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+mj-ea"/>
                <a:ea typeface="+mj-ea"/>
              </a:rPr>
              <a:t>*</a:t>
            </a:r>
            <a:r>
              <a:rPr lang="ja-JP" altLang="en-US" dirty="0" smtClean="0"/>
              <a:t>まいにち（</a:t>
            </a:r>
            <a:r>
              <a:rPr lang="en-US" altLang="ja-JP" dirty="0" err="1"/>
              <a:t>m</a:t>
            </a:r>
            <a:r>
              <a:rPr lang="en-US" altLang="ja-JP" dirty="0" err="1" smtClean="0"/>
              <a:t>ainichi</a:t>
            </a:r>
            <a:r>
              <a:rPr lang="ja-JP" altLang="en-US" dirty="0" smtClean="0"/>
              <a:t>）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setiap</a:t>
            </a:r>
            <a:r>
              <a:rPr lang="en-US" altLang="ja-JP" dirty="0" smtClean="0"/>
              <a:t> </a:t>
            </a:r>
            <a:r>
              <a:rPr lang="en-US" altLang="ja-JP" dirty="0" err="1"/>
              <a:t>hari</a:t>
            </a:r>
            <a:endParaRPr lang="ja-JP" altLang="en-US" dirty="0"/>
          </a:p>
        </p:txBody>
      </p:sp>
      <p:grpSp>
        <p:nvGrpSpPr>
          <p:cNvPr id="12" name="グループ化 11"/>
          <p:cNvGrpSpPr/>
          <p:nvPr/>
        </p:nvGrpSpPr>
        <p:grpSpPr>
          <a:xfrm>
            <a:off x="5358" y="157215"/>
            <a:ext cx="9121919" cy="456977"/>
            <a:chOff x="5358" y="157215"/>
            <a:chExt cx="9121919" cy="456977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8969" y="157215"/>
              <a:ext cx="818308" cy="456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8424" y="320390"/>
              <a:ext cx="3948956" cy="9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754" y="320331"/>
              <a:ext cx="3948956" cy="9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" y="320529"/>
              <a:ext cx="3948956" cy="9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314174" y="320331"/>
            <a:ext cx="8568952" cy="795585"/>
          </a:xfrm>
        </p:spPr>
        <p:txBody>
          <a:bodyPr>
            <a:noAutofit/>
          </a:bodyPr>
          <a:lstStyle/>
          <a:p>
            <a:r>
              <a:rPr lang="ja-JP" altLang="en-US" sz="2800" dirty="0">
                <a:latin typeface="+mj-ea"/>
              </a:rPr>
              <a:t>はなしましょう　</a:t>
            </a:r>
            <a:r>
              <a:rPr lang="en-US" altLang="ja-JP" sz="2800" dirty="0" smtClean="0">
                <a:latin typeface="+mj-ea"/>
              </a:rPr>
              <a:t>1 </a:t>
            </a:r>
            <a:br>
              <a:rPr lang="en-US" altLang="ja-JP" sz="2800" dirty="0" smtClean="0">
                <a:latin typeface="+mj-ea"/>
              </a:rPr>
            </a:br>
            <a:r>
              <a:rPr lang="en-US" altLang="ja-JP" sz="2800" dirty="0" err="1" smtClean="0">
                <a:latin typeface="+mj-ea"/>
              </a:rPr>
              <a:t>terjemahkan</a:t>
            </a:r>
            <a:endParaRPr kumimoji="1" lang="ja-JP" altLang="en-US" sz="2800" dirty="0">
              <a:latin typeface="+mn-lt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30" y="3399182"/>
            <a:ext cx="9239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778" y="3364013"/>
            <a:ext cx="9048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900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角丸四角形吹き出し 5"/>
          <p:cNvSpPr/>
          <p:nvPr/>
        </p:nvSpPr>
        <p:spPr>
          <a:xfrm>
            <a:off x="5260671" y="2498035"/>
            <a:ext cx="2444032" cy="854242"/>
          </a:xfrm>
          <a:prstGeom prst="wedgeRoundRectCallout">
            <a:avLst>
              <a:gd name="adj1" fmla="val 55611"/>
              <a:gd name="adj2" fmla="val 44517"/>
              <a:gd name="adj3" fmla="val 16667"/>
            </a:avLst>
          </a:prstGeom>
          <a:ln w="19050">
            <a:solidFill>
              <a:srgbClr val="CA735F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 smtClean="0">
                <a:solidFill>
                  <a:schemeClr val="tx1"/>
                </a:solidFill>
              </a:rPr>
              <a:t>バスで</a:t>
            </a:r>
            <a:r>
              <a:rPr lang="ja-JP" altLang="en-US" sz="2400" dirty="0">
                <a:solidFill>
                  <a:schemeClr val="tx1"/>
                </a:solidFill>
              </a:rPr>
              <a:t>　きます。</a:t>
            </a:r>
          </a:p>
          <a:p>
            <a:r>
              <a:rPr lang="en-US" altLang="ja-JP" sz="2000" dirty="0" err="1" smtClean="0">
                <a:solidFill>
                  <a:schemeClr val="tx1"/>
                </a:solidFill>
              </a:rPr>
              <a:t>Basu</a:t>
            </a:r>
            <a:r>
              <a:rPr lang="en-US" altLang="ja-JP" sz="2000" dirty="0" smtClean="0">
                <a:solidFill>
                  <a:schemeClr val="tx1"/>
                </a:solidFill>
              </a:rPr>
              <a:t> </a:t>
            </a:r>
            <a:r>
              <a:rPr lang="en-US" altLang="ja-JP" sz="2000" dirty="0">
                <a:solidFill>
                  <a:schemeClr val="tx1"/>
                </a:solidFill>
              </a:rPr>
              <a:t>de </a:t>
            </a:r>
            <a:r>
              <a:rPr lang="en-US" altLang="ja-JP" sz="2000" dirty="0" err="1">
                <a:solidFill>
                  <a:schemeClr val="tx1"/>
                </a:solidFill>
              </a:rPr>
              <a:t>kimasu</a:t>
            </a:r>
            <a:r>
              <a:rPr lang="en-US" altLang="ja-JP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角丸四角形吹き出し 6"/>
          <p:cNvSpPr/>
          <p:nvPr/>
        </p:nvSpPr>
        <p:spPr>
          <a:xfrm>
            <a:off x="822944" y="1484784"/>
            <a:ext cx="7219768" cy="814317"/>
          </a:xfrm>
          <a:prstGeom prst="wedgeRoundRectCallout">
            <a:avLst>
              <a:gd name="adj1" fmla="val -52753"/>
              <a:gd name="adj2" fmla="val 46354"/>
              <a:gd name="adj3" fmla="val 16667"/>
            </a:avLst>
          </a:prstGeom>
          <a:ln w="19050">
            <a:solidFill>
              <a:srgbClr val="CA735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 smtClean="0">
                <a:solidFill>
                  <a:schemeClr val="tx1"/>
                </a:solidFill>
              </a:rPr>
              <a:t>ニタさん</a:t>
            </a:r>
            <a:r>
              <a:rPr lang="ja-JP" altLang="en-US" sz="2400" dirty="0">
                <a:solidFill>
                  <a:schemeClr val="tx1"/>
                </a:solidFill>
              </a:rPr>
              <a:t>、</a:t>
            </a:r>
            <a:r>
              <a:rPr lang="ja-JP" altLang="en-US" sz="2400" dirty="0" smtClean="0">
                <a:solidFill>
                  <a:schemeClr val="tx1"/>
                </a:solidFill>
              </a:rPr>
              <a:t>まいにち</a:t>
            </a:r>
            <a:r>
              <a:rPr lang="ja-JP" altLang="en-US" sz="2400" dirty="0">
                <a:solidFill>
                  <a:schemeClr val="tx1"/>
                </a:solidFill>
              </a:rPr>
              <a:t>　なんで　がっこうへ　きます</a:t>
            </a:r>
            <a:r>
              <a:rPr lang="ja-JP" altLang="en-US" sz="2400" dirty="0" smtClean="0">
                <a:solidFill>
                  <a:schemeClr val="tx1"/>
                </a:solidFill>
              </a:rPr>
              <a:t>か</a:t>
            </a:r>
            <a:r>
              <a:rPr lang="ja-JP" altLang="en-US" sz="2400" dirty="0">
                <a:solidFill>
                  <a:schemeClr val="tx1"/>
                </a:solidFill>
              </a:rPr>
              <a:t>。</a:t>
            </a:r>
          </a:p>
          <a:p>
            <a:r>
              <a:rPr lang="en-US" altLang="ja-JP" sz="2000" i="1" dirty="0" smtClean="0">
                <a:solidFill>
                  <a:schemeClr val="tx1"/>
                </a:solidFill>
              </a:rPr>
              <a:t>Nita</a:t>
            </a:r>
            <a:r>
              <a:rPr lang="en-US" altLang="ja-JP" sz="2000" dirty="0" smtClean="0">
                <a:solidFill>
                  <a:schemeClr val="tx1"/>
                </a:solidFill>
              </a:rPr>
              <a:t>-san, </a:t>
            </a:r>
            <a:r>
              <a:rPr lang="en-US" altLang="ja-JP" sz="2000" dirty="0" err="1" smtClean="0">
                <a:solidFill>
                  <a:schemeClr val="tx1"/>
                </a:solidFill>
              </a:rPr>
              <a:t>mainichi</a:t>
            </a:r>
            <a:r>
              <a:rPr lang="en-US" altLang="ja-JP" sz="2000" dirty="0" smtClean="0">
                <a:solidFill>
                  <a:schemeClr val="tx1"/>
                </a:solidFill>
              </a:rPr>
              <a:t> </a:t>
            </a:r>
            <a:r>
              <a:rPr lang="en-US" altLang="ja-JP" sz="2000" dirty="0">
                <a:solidFill>
                  <a:schemeClr val="tx1"/>
                </a:solidFill>
              </a:rPr>
              <a:t>nan de </a:t>
            </a:r>
            <a:r>
              <a:rPr lang="en-US" altLang="ja-JP" sz="2000" dirty="0" err="1" smtClean="0">
                <a:solidFill>
                  <a:schemeClr val="tx1"/>
                </a:solidFill>
              </a:rPr>
              <a:t>daigaku</a:t>
            </a:r>
            <a:r>
              <a:rPr lang="en-US" altLang="ja-JP" sz="2000" dirty="0" smtClean="0">
                <a:solidFill>
                  <a:schemeClr val="tx1"/>
                </a:solidFill>
              </a:rPr>
              <a:t> </a:t>
            </a:r>
            <a:r>
              <a:rPr lang="en-US" altLang="ja-JP" sz="2000" dirty="0">
                <a:solidFill>
                  <a:schemeClr val="tx1"/>
                </a:solidFill>
              </a:rPr>
              <a:t>e </a:t>
            </a:r>
            <a:r>
              <a:rPr lang="en-US" altLang="ja-JP" sz="2000" dirty="0" err="1" smtClean="0">
                <a:solidFill>
                  <a:schemeClr val="tx1"/>
                </a:solidFill>
              </a:rPr>
              <a:t>kimasu</a:t>
            </a:r>
            <a:r>
              <a:rPr lang="en-US" altLang="ja-JP" sz="2000" dirty="0" smtClean="0">
                <a:solidFill>
                  <a:schemeClr val="tx1"/>
                </a:solidFill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</a:rPr>
              <a:t>ka</a:t>
            </a:r>
            <a:r>
              <a:rPr lang="en-US" altLang="ja-JP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角丸四角形吹き出し 13"/>
          <p:cNvSpPr/>
          <p:nvPr/>
        </p:nvSpPr>
        <p:spPr>
          <a:xfrm>
            <a:off x="4644008" y="4650091"/>
            <a:ext cx="2672415" cy="811742"/>
          </a:xfrm>
          <a:prstGeom prst="wedgeRoundRectCallout">
            <a:avLst>
              <a:gd name="adj1" fmla="val 62292"/>
              <a:gd name="adj2" fmla="val 30977"/>
              <a:gd name="adj3" fmla="val 16667"/>
            </a:avLst>
          </a:prstGeom>
          <a:ln w="19050">
            <a:solidFill>
              <a:srgbClr val="CA735F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400" dirty="0" smtClean="0">
                <a:solidFill>
                  <a:schemeClr val="tx1"/>
                </a:solidFill>
              </a:rPr>
              <a:t>20</a:t>
            </a:r>
            <a:r>
              <a:rPr lang="ja-JP" altLang="en-US" sz="2400" dirty="0" smtClean="0">
                <a:solidFill>
                  <a:schemeClr val="tx1"/>
                </a:solidFill>
              </a:rPr>
              <a:t>ぷんぐら</a:t>
            </a:r>
            <a:r>
              <a:rPr lang="ja-JP" altLang="en-US" sz="2400" dirty="0">
                <a:solidFill>
                  <a:schemeClr val="tx1"/>
                </a:solidFill>
              </a:rPr>
              <a:t>いです。</a:t>
            </a:r>
          </a:p>
          <a:p>
            <a:r>
              <a:rPr lang="en-US" altLang="ja-JP" sz="2000" dirty="0" smtClean="0">
                <a:solidFill>
                  <a:schemeClr val="tx1"/>
                </a:solidFill>
              </a:rPr>
              <a:t>Ni-</a:t>
            </a:r>
            <a:r>
              <a:rPr lang="en-US" altLang="ja-JP" sz="2000" dirty="0" err="1" smtClean="0">
                <a:solidFill>
                  <a:schemeClr val="tx1"/>
                </a:solidFill>
              </a:rPr>
              <a:t>juppun</a:t>
            </a:r>
            <a:r>
              <a:rPr lang="en-US" altLang="ja-JP" sz="2000" dirty="0" smtClean="0">
                <a:solidFill>
                  <a:schemeClr val="tx1"/>
                </a:solidFill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</a:rPr>
              <a:t>gurai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</a:rPr>
              <a:t>desu</a:t>
            </a:r>
            <a:r>
              <a:rPr lang="en-US" altLang="ja-JP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角丸四角形吹き出し 14"/>
          <p:cNvSpPr/>
          <p:nvPr/>
        </p:nvSpPr>
        <p:spPr>
          <a:xfrm>
            <a:off x="2457583" y="5586195"/>
            <a:ext cx="1898393" cy="824333"/>
          </a:xfrm>
          <a:prstGeom prst="wedgeRoundRectCallout">
            <a:avLst>
              <a:gd name="adj1" fmla="val -71641"/>
              <a:gd name="adj2" fmla="val -37703"/>
              <a:gd name="adj3" fmla="val 16667"/>
            </a:avLst>
          </a:prstGeom>
          <a:ln w="19050">
            <a:solidFill>
              <a:srgbClr val="CA735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 smtClean="0">
                <a:solidFill>
                  <a:schemeClr val="tx1"/>
                </a:solidFill>
              </a:rPr>
              <a:t>そうですか。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en-US" altLang="ja-JP" sz="2000" dirty="0" err="1" smtClean="0">
                <a:solidFill>
                  <a:schemeClr val="tx1"/>
                </a:solidFill>
              </a:rPr>
              <a:t>Sou</a:t>
            </a:r>
            <a:r>
              <a:rPr lang="en-US" altLang="ja-JP" sz="2000" dirty="0" smtClean="0">
                <a:solidFill>
                  <a:schemeClr val="tx1"/>
                </a:solidFill>
              </a:rPr>
              <a:t> </a:t>
            </a:r>
            <a:r>
              <a:rPr lang="en-US" altLang="ja-JP" sz="2000" dirty="0" err="1" smtClean="0">
                <a:solidFill>
                  <a:schemeClr val="tx1"/>
                </a:solidFill>
              </a:rPr>
              <a:t>desu</a:t>
            </a:r>
            <a:r>
              <a:rPr lang="en-US" altLang="ja-JP" sz="2000" dirty="0" smtClean="0">
                <a:solidFill>
                  <a:schemeClr val="tx1"/>
                </a:solidFill>
              </a:rPr>
              <a:t> </a:t>
            </a:r>
            <a:r>
              <a:rPr lang="en-US" altLang="ja-JP" sz="2000" dirty="0" err="1" smtClean="0">
                <a:solidFill>
                  <a:schemeClr val="tx1"/>
                </a:solidFill>
              </a:rPr>
              <a:t>ka</a:t>
            </a:r>
            <a:r>
              <a:rPr lang="en-US" altLang="ja-JP" sz="2000" dirty="0" smtClean="0">
                <a:solidFill>
                  <a:schemeClr val="tx1"/>
                </a:solidFill>
              </a:rPr>
              <a:t>.</a:t>
            </a:r>
            <a:endParaRPr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9" name="角丸四角形吹き出し 18"/>
          <p:cNvSpPr/>
          <p:nvPr/>
        </p:nvSpPr>
        <p:spPr>
          <a:xfrm>
            <a:off x="1475656" y="3568264"/>
            <a:ext cx="5681025" cy="814317"/>
          </a:xfrm>
          <a:prstGeom prst="wedgeRoundRectCallout">
            <a:avLst>
              <a:gd name="adj1" fmla="val -56223"/>
              <a:gd name="adj2" fmla="val 5068"/>
              <a:gd name="adj3" fmla="val 16667"/>
            </a:avLst>
          </a:prstGeom>
          <a:ln w="19050">
            <a:solidFill>
              <a:srgbClr val="CA735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うちから　</a:t>
            </a:r>
            <a:r>
              <a:rPr lang="ja-JP" altLang="en-US" sz="2400" dirty="0" err="1">
                <a:solidFill>
                  <a:schemeClr val="tx1"/>
                </a:solidFill>
              </a:rPr>
              <a:t>がっ</a:t>
            </a:r>
            <a:r>
              <a:rPr lang="ja-JP" altLang="en-US" sz="2400" dirty="0">
                <a:solidFill>
                  <a:schemeClr val="tx1"/>
                </a:solidFill>
              </a:rPr>
              <a:t>こうまで　どのぐらいですか。</a:t>
            </a:r>
          </a:p>
          <a:p>
            <a:r>
              <a:rPr lang="en-US" altLang="ja-JP" sz="2000" dirty="0" err="1" smtClean="0">
                <a:solidFill>
                  <a:schemeClr val="tx1"/>
                </a:solidFill>
              </a:rPr>
              <a:t>Uchi</a:t>
            </a:r>
            <a:r>
              <a:rPr lang="en-US" altLang="ja-JP" sz="2000" dirty="0" smtClean="0">
                <a:solidFill>
                  <a:schemeClr val="tx1"/>
                </a:solidFill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</a:rPr>
              <a:t>kara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en-US" altLang="ja-JP" sz="2000" dirty="0" err="1" smtClean="0">
                <a:solidFill>
                  <a:schemeClr val="tx1"/>
                </a:solidFill>
              </a:rPr>
              <a:t>daigaku</a:t>
            </a:r>
            <a:r>
              <a:rPr lang="en-US" altLang="ja-JP" sz="2000" dirty="0" smtClean="0">
                <a:solidFill>
                  <a:schemeClr val="tx1"/>
                </a:solidFill>
              </a:rPr>
              <a:t> made </a:t>
            </a:r>
            <a:r>
              <a:rPr lang="en-US" altLang="ja-JP" sz="2000" dirty="0" err="1">
                <a:solidFill>
                  <a:schemeClr val="tx1"/>
                </a:solidFill>
              </a:rPr>
              <a:t>dono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</a:rPr>
              <a:t>gurai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</a:rPr>
              <a:t>desu</a:t>
            </a:r>
            <a:r>
              <a:rPr lang="en-US" altLang="ja-JP" sz="2000" dirty="0">
                <a:solidFill>
                  <a:schemeClr val="tx1"/>
                </a:solidFill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</a:rPr>
              <a:t>ka</a:t>
            </a:r>
            <a:r>
              <a:rPr lang="en-US" altLang="ja-JP" sz="24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12" name="グループ化 11"/>
          <p:cNvGrpSpPr/>
          <p:nvPr/>
        </p:nvGrpSpPr>
        <p:grpSpPr>
          <a:xfrm>
            <a:off x="5358" y="157215"/>
            <a:ext cx="9121919" cy="456977"/>
            <a:chOff x="5358" y="157215"/>
            <a:chExt cx="9121919" cy="456977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8969" y="157215"/>
              <a:ext cx="818308" cy="456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8424" y="320390"/>
              <a:ext cx="3948956" cy="9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754" y="320331"/>
              <a:ext cx="3948956" cy="9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" y="320529"/>
              <a:ext cx="3948956" cy="90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396" y="165314"/>
            <a:ext cx="7806519" cy="901486"/>
          </a:xfrm>
        </p:spPr>
        <p:txBody>
          <a:bodyPr>
            <a:normAutofit fontScale="90000"/>
          </a:bodyPr>
          <a:lstStyle/>
          <a:p>
            <a:r>
              <a:rPr kumimoji="1" lang="en-US" altLang="ja-JP" sz="3500" b="1" dirty="0" err="1" smtClean="0">
                <a:solidFill>
                  <a:srgbClr val="CA735F"/>
                </a:solidFill>
                <a:latin typeface="+mn-lt"/>
              </a:rPr>
              <a:t>Contoh</a:t>
            </a:r>
            <a:r>
              <a:rPr kumimoji="1" lang="en-US" altLang="ja-JP" sz="3500" b="1" dirty="0" smtClean="0">
                <a:solidFill>
                  <a:srgbClr val="CA735F"/>
                </a:solidFill>
                <a:latin typeface="+mn-lt"/>
              </a:rPr>
              <a:t> </a:t>
            </a:r>
            <a:r>
              <a:rPr kumimoji="1" lang="en-US" altLang="ja-JP" sz="3500" b="1" dirty="0" err="1" smtClean="0">
                <a:solidFill>
                  <a:srgbClr val="CA735F"/>
                </a:solidFill>
                <a:latin typeface="+mn-lt"/>
              </a:rPr>
              <a:t>Percakapan</a:t>
            </a:r>
            <a:r>
              <a:rPr kumimoji="1" lang="ja-JP" altLang="en-US" sz="3500" b="1" dirty="0" smtClean="0">
                <a:solidFill>
                  <a:srgbClr val="CA735F"/>
                </a:solidFill>
                <a:latin typeface="+mn-lt"/>
              </a:rPr>
              <a:t>　</a:t>
            </a:r>
            <a:r>
              <a:rPr kumimoji="1" lang="en-US" altLang="ja-JP" sz="3500" b="1" dirty="0" smtClean="0">
                <a:solidFill>
                  <a:srgbClr val="CA735F"/>
                </a:solidFill>
                <a:latin typeface="+mn-lt"/>
              </a:rPr>
              <a:t/>
            </a:r>
            <a:br>
              <a:rPr kumimoji="1" lang="en-US" altLang="ja-JP" sz="3500" b="1" dirty="0" smtClean="0">
                <a:solidFill>
                  <a:srgbClr val="CA735F"/>
                </a:solidFill>
                <a:latin typeface="+mn-lt"/>
              </a:rPr>
            </a:br>
            <a:r>
              <a:rPr kumimoji="1" lang="en-US" altLang="ja-JP" sz="3500" b="1" dirty="0" err="1" smtClean="0">
                <a:solidFill>
                  <a:srgbClr val="CA735F"/>
                </a:solidFill>
                <a:latin typeface="+mn-lt"/>
              </a:rPr>
              <a:t>terjemahkan</a:t>
            </a:r>
            <a:endParaRPr kumimoji="1" lang="ja-JP" altLang="en-US" sz="3500" b="1" dirty="0">
              <a:solidFill>
                <a:srgbClr val="CA735F"/>
              </a:solidFill>
              <a:latin typeface="+mn-lt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66112"/>
            <a:ext cx="9239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761" y="4045579"/>
            <a:ext cx="9048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37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 animBg="1"/>
      <p:bldP spid="15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8711299" cy="5747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348734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Terjemahkan</a:t>
            </a:r>
            <a:r>
              <a:rPr lang="en-US" dirty="0" smtClean="0"/>
              <a:t> &amp; </a:t>
            </a:r>
            <a:r>
              <a:rPr lang="en-US" dirty="0" err="1" smtClean="0"/>
              <a:t>catat</a:t>
            </a:r>
            <a:r>
              <a:rPr lang="en-US" dirty="0" smtClean="0"/>
              <a:t> </a:t>
            </a:r>
            <a:r>
              <a:rPr lang="en-US" dirty="0" err="1" smtClean="0"/>
              <a:t>ulang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93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83</TotalTime>
  <Words>318</Words>
  <Application>Microsoft Office PowerPoint</Application>
  <PresentationFormat>On-screen Show (4:3)</PresentationFormat>
  <Paragraphs>88</Paragraphs>
  <Slides>10</Slides>
  <Notes>9</Notes>
  <HiddenSlides>0</HiddenSlides>
  <MMClips>18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Cordia New</vt:lpstr>
      <vt:lpstr>HG教科書体</vt:lpstr>
      <vt:lpstr>ＭＳ Ｐゴシック</vt:lpstr>
      <vt:lpstr>ＭＳ Ｐ明朝</vt:lpstr>
      <vt:lpstr>Arial</vt:lpstr>
      <vt:lpstr>Calibri</vt:lpstr>
      <vt:lpstr>Georgia</vt:lpstr>
      <vt:lpstr>Rockwell</vt:lpstr>
      <vt:lpstr>Wingdings</vt:lpstr>
      <vt:lpstr>Wingdings 2</vt:lpstr>
      <vt:lpstr>Civic</vt:lpstr>
      <vt:lpstr>NORIMONO</vt:lpstr>
      <vt:lpstr>きいて　いいましょう　1</vt:lpstr>
      <vt:lpstr>にほんごで　いいましょう</vt:lpstr>
      <vt:lpstr>PowerPoint Presentation</vt:lpstr>
      <vt:lpstr>きいて　いいましょう　2 terjemahkan</vt:lpstr>
      <vt:lpstr>Catat teks audio berikut dan terjemahkan</vt:lpstr>
      <vt:lpstr>はなしましょう　1  terjemahkan</vt:lpstr>
      <vt:lpstr>Contoh Percakapan　 terjemahkan</vt:lpstr>
      <vt:lpstr>PowerPoint Presentation</vt:lpstr>
      <vt:lpstr>Struktur : Verba “pergi”, “datang”, dan “pulang” terjemahkan 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NORIMONO</dc:title>
  <dc:creator>acer</dc:creator>
  <cp:lastModifiedBy>asus</cp:lastModifiedBy>
  <cp:revision>14</cp:revision>
  <dcterms:created xsi:type="dcterms:W3CDTF">2020-04-21T02:11:17Z</dcterms:created>
  <dcterms:modified xsi:type="dcterms:W3CDTF">2021-04-19T16:56:03Z</dcterms:modified>
</cp:coreProperties>
</file>